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charts/chart14.xml" ContentType="application/vnd.openxmlformats-officedocument.drawingml.chart+xml"/>
  <Override PartName="/ppt/charts/style14.xml" ContentType="application/vnd.ms-office.chartstyle+xml"/>
  <Override PartName="/ppt/charts/colors14.xml" ContentType="application/vnd.ms-office.chartcolorstyle+xml"/>
  <Override PartName="/ppt/charts/chart15.xml" ContentType="application/vnd.openxmlformats-officedocument.drawingml.chart+xml"/>
  <Override PartName="/ppt/charts/style15.xml" ContentType="application/vnd.ms-office.chartstyle+xml"/>
  <Override PartName="/ppt/charts/colors15.xml" ContentType="application/vnd.ms-office.chartcolorstyle+xml"/>
  <Override PartName="/ppt/charts/chart16.xml" ContentType="application/vnd.openxmlformats-officedocument.drawingml.chart+xml"/>
  <Override PartName="/ppt/charts/style16.xml" ContentType="application/vnd.ms-office.chartstyle+xml"/>
  <Override PartName="/ppt/charts/colors16.xml" ContentType="application/vnd.ms-office.chartcolorstyle+xml"/>
  <Override PartName="/ppt/charts/chart17.xml" ContentType="application/vnd.openxmlformats-officedocument.drawingml.chart+xml"/>
  <Override PartName="/ppt/charts/style17.xml" ContentType="application/vnd.ms-office.chartstyle+xml"/>
  <Override PartName="/ppt/charts/colors17.xml" ContentType="application/vnd.ms-office.chartcolorstyle+xml"/>
  <Override PartName="/ppt/charts/chart18.xml" ContentType="application/vnd.openxmlformats-officedocument.drawingml.chart+xml"/>
  <Override PartName="/ppt/charts/style18.xml" ContentType="application/vnd.ms-office.chartstyle+xml"/>
  <Override PartName="/ppt/charts/colors18.xml" ContentType="application/vnd.ms-office.chartcolorstyle+xml"/>
  <Override PartName="/ppt/charts/chart19.xml" ContentType="application/vnd.openxmlformats-officedocument.drawingml.chart+xml"/>
  <Override PartName="/ppt/charts/style19.xml" ContentType="application/vnd.ms-office.chartstyle+xml"/>
  <Override PartName="/ppt/charts/colors19.xml" ContentType="application/vnd.ms-office.chartcolorstyle+xml"/>
  <Override PartName="/ppt/notesSlides/notesSlide6.xml" ContentType="application/vnd.openxmlformats-officedocument.presentationml.notesSlide+xml"/>
  <Override PartName="/ppt/charts/chart20.xml" ContentType="application/vnd.openxmlformats-officedocument.drawingml.chart+xml"/>
  <Override PartName="/ppt/charts/style20.xml" ContentType="application/vnd.ms-office.chartstyle+xml"/>
  <Override PartName="/ppt/charts/colors20.xml" ContentType="application/vnd.ms-office.chartcolorstyl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4"/>
  </p:sldMasterIdLst>
  <p:notesMasterIdLst>
    <p:notesMasterId r:id="rId48"/>
  </p:notesMasterIdLst>
  <p:sldIdLst>
    <p:sldId id="256" r:id="rId5"/>
    <p:sldId id="257" r:id="rId6"/>
    <p:sldId id="258" r:id="rId7"/>
    <p:sldId id="259" r:id="rId8"/>
    <p:sldId id="260" r:id="rId9"/>
    <p:sldId id="261" r:id="rId10"/>
    <p:sldId id="285" r:id="rId11"/>
    <p:sldId id="286" r:id="rId12"/>
    <p:sldId id="287" r:id="rId13"/>
    <p:sldId id="288" r:id="rId14"/>
    <p:sldId id="301" r:id="rId15"/>
    <p:sldId id="276" r:id="rId16"/>
    <p:sldId id="268" r:id="rId17"/>
    <p:sldId id="281" r:id="rId18"/>
    <p:sldId id="263" r:id="rId19"/>
    <p:sldId id="264" r:id="rId20"/>
    <p:sldId id="270" r:id="rId21"/>
    <p:sldId id="267" r:id="rId22"/>
    <p:sldId id="266" r:id="rId23"/>
    <p:sldId id="269" r:id="rId24"/>
    <p:sldId id="290" r:id="rId25"/>
    <p:sldId id="302" r:id="rId26"/>
    <p:sldId id="274" r:id="rId27"/>
    <p:sldId id="272" r:id="rId28"/>
    <p:sldId id="273" r:id="rId29"/>
    <p:sldId id="293" r:id="rId30"/>
    <p:sldId id="294" r:id="rId31"/>
    <p:sldId id="295" r:id="rId32"/>
    <p:sldId id="275" r:id="rId33"/>
    <p:sldId id="277" r:id="rId34"/>
    <p:sldId id="278" r:id="rId35"/>
    <p:sldId id="280" r:id="rId36"/>
    <p:sldId id="282" r:id="rId37"/>
    <p:sldId id="296" r:id="rId38"/>
    <p:sldId id="297" r:id="rId39"/>
    <p:sldId id="298" r:id="rId40"/>
    <p:sldId id="291" r:id="rId41"/>
    <p:sldId id="292" r:id="rId42"/>
    <p:sldId id="289" r:id="rId43"/>
    <p:sldId id="300" r:id="rId44"/>
    <p:sldId id="299" r:id="rId45"/>
    <p:sldId id="283" r:id="rId46"/>
    <p:sldId id="284" r:id="rId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FFA144B-A139-4422-9C0C-7A94C906E97C}" v="1666" dt="2021-12-01T22:48:35.948"/>
    <p1510:client id="{43890573-E77E-4871-8842-07260217CD6F}" vWet="2" dt="2021-12-02T12:23:53.730"/>
    <p1510:client id="{450C6415-44CB-4DA1-AEB3-636826212F1D}" v="579" dt="2021-12-02T00:07:37.842"/>
    <p1510:client id="{6D65D648-0E57-49A3-B485-A6D589BF473C}" v="539" dt="2021-12-02T11:51:13.474"/>
    <p1510:client id="{825D5064-E415-46C5-9EA4-89B3239DC922}" v="1" dt="2021-12-02T11:26:26.315"/>
    <p1510:client id="{906D04DB-1A7A-43A1-8D9C-4BB061B87BF0}" v="36" dt="2021-12-01T22:34:35.574"/>
    <p1510:client id="{95B25A15-566C-4341-A035-F4CA7CBDA512}" v="5251" dt="2021-12-02T10:19:46.764"/>
    <p1510:client id="{A508F305-42A8-4A9D-B50C-214F421B181F}" v="8" dt="2021-12-02T11:16:35.377"/>
    <p1510:client id="{B4279835-6D35-A144-8781-FEE73F1373DF}" v="538" dt="2021-12-02T09:55:45.970"/>
    <p1510:client id="{DCC9C571-E9D4-9C41-9C9F-88DF11F006DC}" v="1777" dt="2021-12-02T11:48:12.666"/>
    <p1510:client id="{EF2402A9-E3FD-4076-80BF-8A05CBD7C718}" v="552" dt="2021-12-01T20:09:38.969"/>
  </p1510:revLst>
</p1510:revInfo>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microsoft.com/office/2016/11/relationships/changesInfo" Target="changesInfos/changesInfo1.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theus de Barros Silva" userId="S::mdebarross@insa-lyon.fr::4571caa9-5355-4f6c-81a3-78747fa37777" providerId="AD" clId="Web-{01B8DF40-096E-40C3-B034-E65F36F75A6E}"/>
    <pc:docChg chg="modSld">
      <pc:chgData name="Matheus de Barros Silva" userId="S::mdebarross@insa-lyon.fr::4571caa9-5355-4f6c-81a3-78747fa37777" providerId="AD" clId="Web-{01B8DF40-096E-40C3-B034-E65F36F75A6E}" dt="2021-12-02T12:23:56.312" v="376"/>
      <pc:docMkLst>
        <pc:docMk/>
      </pc:docMkLst>
      <pc:sldChg chg="modNotes">
        <pc:chgData name="Matheus de Barros Silva" userId="S::mdebarross@insa-lyon.fr::4571caa9-5355-4f6c-81a3-78747fa37777" providerId="AD" clId="Web-{01B8DF40-096E-40C3-B034-E65F36F75A6E}" dt="2021-12-02T11:25:23.898" v="371"/>
        <pc:sldMkLst>
          <pc:docMk/>
          <pc:sldMk cId="3204452620" sldId="274"/>
        </pc:sldMkLst>
      </pc:sldChg>
      <pc:sldChg chg="modNotes">
        <pc:chgData name="Matheus de Barros Silva" userId="S::mdebarross@insa-lyon.fr::4571caa9-5355-4f6c-81a3-78747fa37777" providerId="AD" clId="Web-{01B8DF40-096E-40C3-B034-E65F36F75A6E}" dt="2021-12-02T12:23:56.312" v="376"/>
        <pc:sldMkLst>
          <pc:docMk/>
          <pc:sldMk cId="3447610145" sldId="299"/>
        </pc:sldMkLst>
      </pc:sldChg>
    </pc:docChg>
  </pc:docChgLst>
  <pc:docChgLst>
    <pc:chgData name="Alexis Metwalli" userId="S::ametwalli@insa-lyon.fr::86ebc62f-e44a-4a51-b7b2-0a953194c058" providerId="AD" clId="Web-{A508F305-42A8-4A9D-B50C-214F421B181F}"/>
    <pc:docChg chg="modSld">
      <pc:chgData name="Alexis Metwalli" userId="S::ametwalli@insa-lyon.fr::86ebc62f-e44a-4a51-b7b2-0a953194c058" providerId="AD" clId="Web-{A508F305-42A8-4A9D-B50C-214F421B181F}" dt="2021-12-02T11:16:35.377" v="7" actId="20577"/>
      <pc:docMkLst>
        <pc:docMk/>
      </pc:docMkLst>
      <pc:sldChg chg="modSp">
        <pc:chgData name="Alexis Metwalli" userId="S::ametwalli@insa-lyon.fr::86ebc62f-e44a-4a51-b7b2-0a953194c058" providerId="AD" clId="Web-{A508F305-42A8-4A9D-B50C-214F421B181F}" dt="2021-12-02T11:16:35.377" v="7" actId="20577"/>
        <pc:sldMkLst>
          <pc:docMk/>
          <pc:sldMk cId="623230623" sldId="263"/>
        </pc:sldMkLst>
        <pc:spChg chg="mod">
          <ac:chgData name="Alexis Metwalli" userId="S::ametwalli@insa-lyon.fr::86ebc62f-e44a-4a51-b7b2-0a953194c058" providerId="AD" clId="Web-{A508F305-42A8-4A9D-B50C-214F421B181F}" dt="2021-12-02T11:16:35.377" v="7" actId="20577"/>
          <ac:spMkLst>
            <pc:docMk/>
            <pc:sldMk cId="623230623" sldId="263"/>
            <ac:spMk id="3" creationId="{3F9932E4-ED8B-F449-A817-F7D0342D8E02}"/>
          </ac:spMkLst>
        </pc:spChg>
      </pc:sldChg>
      <pc:sldChg chg="modSp">
        <pc:chgData name="Alexis Metwalli" userId="S::ametwalli@insa-lyon.fr::86ebc62f-e44a-4a51-b7b2-0a953194c058" providerId="AD" clId="Web-{A508F305-42A8-4A9D-B50C-214F421B181F}" dt="2021-12-02T09:48:50.501" v="1" actId="20577"/>
        <pc:sldMkLst>
          <pc:docMk/>
          <pc:sldMk cId="1051421243" sldId="268"/>
        </pc:sldMkLst>
        <pc:spChg chg="mod">
          <ac:chgData name="Alexis Metwalli" userId="S::ametwalli@insa-lyon.fr::86ebc62f-e44a-4a51-b7b2-0a953194c058" providerId="AD" clId="Web-{A508F305-42A8-4A9D-B50C-214F421B181F}" dt="2021-12-02T09:48:50.501" v="1" actId="20577"/>
          <ac:spMkLst>
            <pc:docMk/>
            <pc:sldMk cId="1051421243" sldId="268"/>
            <ac:spMk id="3" creationId="{41AB1D8C-DEB8-4CC8-A4D3-2CF093A38F60}"/>
          </ac:spMkLst>
        </pc:spChg>
      </pc:sldChg>
      <pc:sldChg chg="modSp">
        <pc:chgData name="Alexis Metwalli" userId="S::ametwalli@insa-lyon.fr::86ebc62f-e44a-4a51-b7b2-0a953194c058" providerId="AD" clId="Web-{A508F305-42A8-4A9D-B50C-214F421B181F}" dt="2021-12-02T09:49:19.470" v="3" actId="20577"/>
        <pc:sldMkLst>
          <pc:docMk/>
          <pc:sldMk cId="1929008571" sldId="269"/>
        </pc:sldMkLst>
        <pc:spChg chg="mod">
          <ac:chgData name="Alexis Metwalli" userId="S::ametwalli@insa-lyon.fr::86ebc62f-e44a-4a51-b7b2-0a953194c058" providerId="AD" clId="Web-{A508F305-42A8-4A9D-B50C-214F421B181F}" dt="2021-12-02T09:49:19.470" v="3" actId="20577"/>
          <ac:spMkLst>
            <pc:docMk/>
            <pc:sldMk cId="1929008571" sldId="269"/>
            <ac:spMk id="3" creationId="{CF66F9D6-2F52-4764-8907-F50A9F40AC9D}"/>
          </ac:spMkLst>
        </pc:spChg>
      </pc:sldChg>
      <pc:sldChg chg="modSp">
        <pc:chgData name="Alexis Metwalli" userId="S::ametwalli@insa-lyon.fr::86ebc62f-e44a-4a51-b7b2-0a953194c058" providerId="AD" clId="Web-{A508F305-42A8-4A9D-B50C-214F421B181F}" dt="2021-12-02T10:35:25.703" v="5" actId="20577"/>
        <pc:sldMkLst>
          <pc:docMk/>
          <pc:sldMk cId="3733294183" sldId="289"/>
        </pc:sldMkLst>
        <pc:spChg chg="mod">
          <ac:chgData name="Alexis Metwalli" userId="S::ametwalli@insa-lyon.fr::86ebc62f-e44a-4a51-b7b2-0a953194c058" providerId="AD" clId="Web-{A508F305-42A8-4A9D-B50C-214F421B181F}" dt="2021-12-02T10:35:25.703" v="5" actId="20577"/>
          <ac:spMkLst>
            <pc:docMk/>
            <pc:sldMk cId="3733294183" sldId="289"/>
            <ac:spMk id="2" creationId="{112CFC01-F5F2-C94C-9FBB-5D844E9192EA}"/>
          </ac:spMkLst>
        </pc:spChg>
      </pc:sldChg>
    </pc:docChg>
  </pc:docChgLst>
  <pc:docChgLst>
    <pc:chgData name="Matthieu Roux" userId="d2c4636f-d405-4108-b1b4-fdba9ffd35a8" providerId="ADAL" clId="{450C6415-44CB-4DA1-AEB3-636826212F1D}"/>
    <pc:docChg chg="undo custSel addSld modSld">
      <pc:chgData name="Matthieu Roux" userId="d2c4636f-d405-4108-b1b4-fdba9ffd35a8" providerId="ADAL" clId="{450C6415-44CB-4DA1-AEB3-636826212F1D}" dt="2021-12-02T00:07:37.842" v="582" actId="1076"/>
      <pc:docMkLst>
        <pc:docMk/>
      </pc:docMkLst>
      <pc:sldChg chg="modSp">
        <pc:chgData name="Matthieu Roux" userId="d2c4636f-d405-4108-b1b4-fdba9ffd35a8" providerId="ADAL" clId="{450C6415-44CB-4DA1-AEB3-636826212F1D}" dt="2021-12-01T20:16:03.352" v="41"/>
        <pc:sldMkLst>
          <pc:docMk/>
          <pc:sldMk cId="907416536" sldId="265"/>
        </pc:sldMkLst>
        <pc:graphicFrameChg chg="mod">
          <ac:chgData name="Matthieu Roux" userId="d2c4636f-d405-4108-b1b4-fdba9ffd35a8" providerId="ADAL" clId="{450C6415-44CB-4DA1-AEB3-636826212F1D}" dt="2021-12-01T20:16:03.352" v="41"/>
          <ac:graphicFrameMkLst>
            <pc:docMk/>
            <pc:sldMk cId="907416536" sldId="265"/>
            <ac:graphicFrameMk id="4" creationId="{7F7C01A2-A28F-5E46-847A-5D82A495C3AB}"/>
          </ac:graphicFrameMkLst>
        </pc:graphicFrameChg>
      </pc:sldChg>
      <pc:sldChg chg="modSp new mod">
        <pc:chgData name="Matthieu Roux" userId="d2c4636f-d405-4108-b1b4-fdba9ffd35a8" providerId="ADAL" clId="{450C6415-44CB-4DA1-AEB3-636826212F1D}" dt="2021-12-01T23:53:05.894" v="448" actId="5793"/>
        <pc:sldMkLst>
          <pc:docMk/>
          <pc:sldMk cId="3082877681" sldId="293"/>
        </pc:sldMkLst>
        <pc:spChg chg="mod">
          <ac:chgData name="Matthieu Roux" userId="d2c4636f-d405-4108-b1b4-fdba9ffd35a8" providerId="ADAL" clId="{450C6415-44CB-4DA1-AEB3-636826212F1D}" dt="2021-12-01T23:52:12.276" v="233" actId="790"/>
          <ac:spMkLst>
            <pc:docMk/>
            <pc:sldMk cId="3082877681" sldId="293"/>
            <ac:spMk id="2" creationId="{B45040BA-F7C8-4865-8D77-F78A39CD7276}"/>
          </ac:spMkLst>
        </pc:spChg>
        <pc:spChg chg="mod">
          <ac:chgData name="Matthieu Roux" userId="d2c4636f-d405-4108-b1b4-fdba9ffd35a8" providerId="ADAL" clId="{450C6415-44CB-4DA1-AEB3-636826212F1D}" dt="2021-12-01T23:53:05.894" v="448" actId="5793"/>
          <ac:spMkLst>
            <pc:docMk/>
            <pc:sldMk cId="3082877681" sldId="293"/>
            <ac:spMk id="3" creationId="{6F998B32-BDA8-41EA-B99F-B99E9825A232}"/>
          </ac:spMkLst>
        </pc:spChg>
      </pc:sldChg>
      <pc:sldChg chg="addSp delSp modSp new mod setBg setClrOvrMap">
        <pc:chgData name="Matthieu Roux" userId="d2c4636f-d405-4108-b1b4-fdba9ffd35a8" providerId="ADAL" clId="{450C6415-44CB-4DA1-AEB3-636826212F1D}" dt="2021-12-02T00:02:14.468" v="539" actId="1076"/>
        <pc:sldMkLst>
          <pc:docMk/>
          <pc:sldMk cId="2985816812" sldId="294"/>
        </pc:sldMkLst>
        <pc:spChg chg="mod">
          <ac:chgData name="Matthieu Roux" userId="d2c4636f-d405-4108-b1b4-fdba9ffd35a8" providerId="ADAL" clId="{450C6415-44CB-4DA1-AEB3-636826212F1D}" dt="2021-12-01T23:53:39.561" v="492" actId="26606"/>
          <ac:spMkLst>
            <pc:docMk/>
            <pc:sldMk cId="2985816812" sldId="294"/>
            <ac:spMk id="2" creationId="{E6D97F22-6585-4161-B5D5-5F5C6F1B0B91}"/>
          </ac:spMkLst>
        </pc:spChg>
        <pc:spChg chg="del">
          <ac:chgData name="Matthieu Roux" userId="d2c4636f-d405-4108-b1b4-fdba9ffd35a8" providerId="ADAL" clId="{450C6415-44CB-4DA1-AEB3-636826212F1D}" dt="2021-12-01T23:53:29.060" v="490"/>
          <ac:spMkLst>
            <pc:docMk/>
            <pc:sldMk cId="2985816812" sldId="294"/>
            <ac:spMk id="3" creationId="{48619017-AAB2-4C65-8084-6920D9612570}"/>
          </ac:spMkLst>
        </pc:spChg>
        <pc:spChg chg="mod">
          <ac:chgData name="Matthieu Roux" userId="d2c4636f-d405-4108-b1b4-fdba9ffd35a8" providerId="ADAL" clId="{450C6415-44CB-4DA1-AEB3-636826212F1D}" dt="2021-12-01T23:53:39.561" v="492" actId="26606"/>
          <ac:spMkLst>
            <pc:docMk/>
            <pc:sldMk cId="2985816812" sldId="294"/>
            <ac:spMk id="4" creationId="{582EA64F-99DB-47D3-BE1B-72463B4CACBB}"/>
          </ac:spMkLst>
        </pc:spChg>
        <pc:spChg chg="add del mod">
          <ac:chgData name="Matthieu Roux" userId="d2c4636f-d405-4108-b1b4-fdba9ffd35a8" providerId="ADAL" clId="{450C6415-44CB-4DA1-AEB3-636826212F1D}" dt="2021-12-01T23:54:41.001" v="503"/>
          <ac:spMkLst>
            <pc:docMk/>
            <pc:sldMk cId="2985816812" sldId="294"/>
            <ac:spMk id="7" creationId="{21A0BD3C-4E1E-479F-9309-598F28BCDCE4}"/>
          </ac:spMkLst>
        </pc:spChg>
        <pc:spChg chg="add del">
          <ac:chgData name="Matthieu Roux" userId="d2c4636f-d405-4108-b1b4-fdba9ffd35a8" providerId="ADAL" clId="{450C6415-44CB-4DA1-AEB3-636826212F1D}" dt="2021-12-01T23:53:39.561" v="492" actId="26606"/>
          <ac:spMkLst>
            <pc:docMk/>
            <pc:sldMk cId="2985816812" sldId="294"/>
            <ac:spMk id="10" creationId="{ABE6F9A3-300E-47F5-B41C-C8C5E758DE7C}"/>
          </ac:spMkLst>
        </pc:spChg>
        <pc:spChg chg="add del">
          <ac:chgData name="Matthieu Roux" userId="d2c4636f-d405-4108-b1b4-fdba9ffd35a8" providerId="ADAL" clId="{450C6415-44CB-4DA1-AEB3-636826212F1D}" dt="2021-12-01T23:53:39.561" v="492" actId="26606"/>
          <ac:spMkLst>
            <pc:docMk/>
            <pc:sldMk cId="2985816812" sldId="294"/>
            <ac:spMk id="12" creationId="{61B4701B-39FE-43B8-86AA-D6B8789C2207}"/>
          </ac:spMkLst>
        </pc:spChg>
        <pc:spChg chg="add del">
          <ac:chgData name="Matthieu Roux" userId="d2c4636f-d405-4108-b1b4-fdba9ffd35a8" providerId="ADAL" clId="{450C6415-44CB-4DA1-AEB3-636826212F1D}" dt="2021-12-01T23:53:39.561" v="492" actId="26606"/>
          <ac:spMkLst>
            <pc:docMk/>
            <pc:sldMk cId="2985816812" sldId="294"/>
            <ac:spMk id="14" creationId="{E9A7EF13-49FA-4355-971A-34B065F35022}"/>
          </ac:spMkLst>
        </pc:spChg>
        <pc:spChg chg="add del mod">
          <ac:chgData name="Matthieu Roux" userId="d2c4636f-d405-4108-b1b4-fdba9ffd35a8" providerId="ADAL" clId="{450C6415-44CB-4DA1-AEB3-636826212F1D}" dt="2021-12-01T23:54:36.024" v="502" actId="22"/>
          <ac:spMkLst>
            <pc:docMk/>
            <pc:sldMk cId="2985816812" sldId="294"/>
            <ac:spMk id="15" creationId="{4C55C6DB-8838-4503-8586-3CF8C0335472}"/>
          </ac:spMkLst>
        </pc:spChg>
        <pc:spChg chg="add del">
          <ac:chgData name="Matthieu Roux" userId="d2c4636f-d405-4108-b1b4-fdba9ffd35a8" providerId="ADAL" clId="{450C6415-44CB-4DA1-AEB3-636826212F1D}" dt="2021-12-01T23:53:39.561" v="492" actId="26606"/>
          <ac:spMkLst>
            <pc:docMk/>
            <pc:sldMk cId="2985816812" sldId="294"/>
            <ac:spMk id="16" creationId="{92CF3C3E-0F7B-4F0C-8EBD-BDD38E9C66F5}"/>
          </ac:spMkLst>
        </pc:spChg>
        <pc:spChg chg="add del mod">
          <ac:chgData name="Matthieu Roux" userId="d2c4636f-d405-4108-b1b4-fdba9ffd35a8" providerId="ADAL" clId="{450C6415-44CB-4DA1-AEB3-636826212F1D}" dt="2021-12-02T00:00:25.337" v="505" actId="478"/>
          <ac:spMkLst>
            <pc:docMk/>
            <pc:sldMk cId="2985816812" sldId="294"/>
            <ac:spMk id="17" creationId="{C5E1B9F2-0734-45AB-A87D-5FD0C700AFD8}"/>
          </ac:spMkLst>
        </pc:spChg>
        <pc:graphicFrameChg chg="add del mod ord modGraphic">
          <ac:chgData name="Matthieu Roux" userId="d2c4636f-d405-4108-b1b4-fdba9ffd35a8" providerId="ADAL" clId="{450C6415-44CB-4DA1-AEB3-636826212F1D}" dt="2021-12-01T23:54:29.404" v="495" actId="478"/>
          <ac:graphicFrameMkLst>
            <pc:docMk/>
            <pc:sldMk cId="2985816812" sldId="294"/>
            <ac:graphicFrameMk id="5" creationId="{E79CAAD6-4B74-41A1-84A2-0E11A67B77BD}"/>
          </ac:graphicFrameMkLst>
        </pc:graphicFrameChg>
        <pc:graphicFrameChg chg="add del mod">
          <ac:chgData name="Matthieu Roux" userId="d2c4636f-d405-4108-b1b4-fdba9ffd35a8" providerId="ADAL" clId="{450C6415-44CB-4DA1-AEB3-636826212F1D}" dt="2021-12-01T23:54:31.003" v="497"/>
          <ac:graphicFrameMkLst>
            <pc:docMk/>
            <pc:sldMk cId="2985816812" sldId="294"/>
            <ac:graphicFrameMk id="8" creationId="{849D4002-7052-4484-9E5A-C6E7CDE423A8}"/>
          </ac:graphicFrameMkLst>
        </pc:graphicFrameChg>
        <pc:graphicFrameChg chg="add del mod">
          <ac:chgData name="Matthieu Roux" userId="d2c4636f-d405-4108-b1b4-fdba9ffd35a8" providerId="ADAL" clId="{450C6415-44CB-4DA1-AEB3-636826212F1D}" dt="2021-12-01T23:55:15.988" v="504" actId="478"/>
          <ac:graphicFrameMkLst>
            <pc:docMk/>
            <pc:sldMk cId="2985816812" sldId="294"/>
            <ac:graphicFrameMk id="11" creationId="{A1C9929D-C047-41FF-92C8-3E9E42172C75}"/>
          </ac:graphicFrameMkLst>
        </pc:graphicFrameChg>
        <pc:picChg chg="add mod">
          <ac:chgData name="Matthieu Roux" userId="d2c4636f-d405-4108-b1b4-fdba9ffd35a8" providerId="ADAL" clId="{450C6415-44CB-4DA1-AEB3-636826212F1D}" dt="2021-12-02T00:02:14.468" v="539" actId="1076"/>
          <ac:picMkLst>
            <pc:docMk/>
            <pc:sldMk cId="2985816812" sldId="294"/>
            <ac:picMk id="19" creationId="{70BEE368-D226-4C35-99EE-DCBEFC84CF71}"/>
          </ac:picMkLst>
        </pc:picChg>
        <pc:picChg chg="add mod">
          <ac:chgData name="Matthieu Roux" userId="d2c4636f-d405-4108-b1b4-fdba9ffd35a8" providerId="ADAL" clId="{450C6415-44CB-4DA1-AEB3-636826212F1D}" dt="2021-12-02T00:02:11.246" v="538" actId="1076"/>
          <ac:picMkLst>
            <pc:docMk/>
            <pc:sldMk cId="2985816812" sldId="294"/>
            <ac:picMk id="21" creationId="{1746B7EE-B87C-4488-9C4F-A179FDF78B0F}"/>
          </ac:picMkLst>
        </pc:picChg>
        <pc:picChg chg="add mod">
          <ac:chgData name="Matthieu Roux" userId="d2c4636f-d405-4108-b1b4-fdba9ffd35a8" providerId="ADAL" clId="{450C6415-44CB-4DA1-AEB3-636826212F1D}" dt="2021-12-02T00:02:11.246" v="538" actId="1076"/>
          <ac:picMkLst>
            <pc:docMk/>
            <pc:sldMk cId="2985816812" sldId="294"/>
            <ac:picMk id="23" creationId="{5C34D92D-F698-400F-855A-99F8C76AC2B1}"/>
          </ac:picMkLst>
        </pc:picChg>
        <pc:picChg chg="add mod">
          <ac:chgData name="Matthieu Roux" userId="d2c4636f-d405-4108-b1b4-fdba9ffd35a8" providerId="ADAL" clId="{450C6415-44CB-4DA1-AEB3-636826212F1D}" dt="2021-12-02T00:02:11.246" v="538" actId="1076"/>
          <ac:picMkLst>
            <pc:docMk/>
            <pc:sldMk cId="2985816812" sldId="294"/>
            <ac:picMk id="25" creationId="{A9329DA1-BCD6-456D-A84F-CE2930F94BA4}"/>
          </ac:picMkLst>
        </pc:picChg>
        <pc:picChg chg="add mod">
          <ac:chgData name="Matthieu Roux" userId="d2c4636f-d405-4108-b1b4-fdba9ffd35a8" providerId="ADAL" clId="{450C6415-44CB-4DA1-AEB3-636826212F1D}" dt="2021-12-02T00:02:11.246" v="538" actId="1076"/>
          <ac:picMkLst>
            <pc:docMk/>
            <pc:sldMk cId="2985816812" sldId="294"/>
            <ac:picMk id="27" creationId="{4B73C391-FF80-4518-8B06-FA151B30D3E0}"/>
          </ac:picMkLst>
        </pc:picChg>
      </pc:sldChg>
      <pc:sldChg chg="addSp modSp new mod">
        <pc:chgData name="Matthieu Roux" userId="d2c4636f-d405-4108-b1b4-fdba9ffd35a8" providerId="ADAL" clId="{450C6415-44CB-4DA1-AEB3-636826212F1D}" dt="2021-12-02T00:07:37.842" v="582" actId="1076"/>
        <pc:sldMkLst>
          <pc:docMk/>
          <pc:sldMk cId="386026500" sldId="295"/>
        </pc:sldMkLst>
        <pc:spChg chg="mod">
          <ac:chgData name="Matthieu Roux" userId="d2c4636f-d405-4108-b1b4-fdba9ffd35a8" providerId="ADAL" clId="{450C6415-44CB-4DA1-AEB3-636826212F1D}" dt="2021-12-02T00:06:19.636" v="568" actId="20577"/>
          <ac:spMkLst>
            <pc:docMk/>
            <pc:sldMk cId="386026500" sldId="295"/>
            <ac:spMk id="2" creationId="{35F6F883-6B12-4498-989E-C86F29DC0DA5}"/>
          </ac:spMkLst>
        </pc:spChg>
        <pc:spChg chg="mod">
          <ac:chgData name="Matthieu Roux" userId="d2c4636f-d405-4108-b1b4-fdba9ffd35a8" providerId="ADAL" clId="{450C6415-44CB-4DA1-AEB3-636826212F1D}" dt="2021-12-02T00:07:34.460" v="581" actId="1076"/>
          <ac:spMkLst>
            <pc:docMk/>
            <pc:sldMk cId="386026500" sldId="295"/>
            <ac:spMk id="3" creationId="{DD6B42BB-ADCD-4EC5-8FF7-4D7683214DB8}"/>
          </ac:spMkLst>
        </pc:spChg>
        <pc:picChg chg="add mod">
          <ac:chgData name="Matthieu Roux" userId="d2c4636f-d405-4108-b1b4-fdba9ffd35a8" providerId="ADAL" clId="{450C6415-44CB-4DA1-AEB3-636826212F1D}" dt="2021-12-02T00:07:37.842" v="582" actId="1076"/>
          <ac:picMkLst>
            <pc:docMk/>
            <pc:sldMk cId="386026500" sldId="295"/>
            <ac:picMk id="6" creationId="{82D01B72-946A-49DE-B4C9-C59538BF86CB}"/>
          </ac:picMkLst>
        </pc:picChg>
      </pc:sldChg>
    </pc:docChg>
  </pc:docChgLst>
  <pc:docChgLst>
    <pc:chgData name="Benoit Deleglise" userId="7e3f348e-0369-440b-a342-1948c7a7b628" providerId="ADAL" clId="{95B25A15-566C-4341-A035-F4CA7CBDA512}"/>
    <pc:docChg chg="undo custSel addSld delSld modSld sldOrd">
      <pc:chgData name="Benoit Deleglise" userId="7e3f348e-0369-440b-a342-1948c7a7b628" providerId="ADAL" clId="{95B25A15-566C-4341-A035-F4CA7CBDA512}" dt="2021-12-02T10:19:46.768" v="5247"/>
      <pc:docMkLst>
        <pc:docMk/>
      </pc:docMkLst>
      <pc:sldChg chg="addSp delSp modSp mod">
        <pc:chgData name="Benoit Deleglise" userId="7e3f348e-0369-440b-a342-1948c7a7b628" providerId="ADAL" clId="{95B25A15-566C-4341-A035-F4CA7CBDA512}" dt="2021-12-01T23:29:46.467" v="4665" actId="14100"/>
        <pc:sldMkLst>
          <pc:docMk/>
          <pc:sldMk cId="109857222" sldId="256"/>
        </pc:sldMkLst>
        <pc:spChg chg="mod">
          <ac:chgData name="Benoit Deleglise" userId="7e3f348e-0369-440b-a342-1948c7a7b628" providerId="ADAL" clId="{95B25A15-566C-4341-A035-F4CA7CBDA512}" dt="2021-12-01T23:29:46.467" v="4665" actId="14100"/>
          <ac:spMkLst>
            <pc:docMk/>
            <pc:sldMk cId="109857222" sldId="256"/>
            <ac:spMk id="3" creationId="{00000000-0000-0000-0000-000000000000}"/>
          </ac:spMkLst>
        </pc:spChg>
        <pc:picChg chg="add del mod">
          <ac:chgData name="Benoit Deleglise" userId="7e3f348e-0369-440b-a342-1948c7a7b628" providerId="ADAL" clId="{95B25A15-566C-4341-A035-F4CA7CBDA512}" dt="2021-12-01T20:42:11.632" v="391" actId="478"/>
          <ac:picMkLst>
            <pc:docMk/>
            <pc:sldMk cId="109857222" sldId="256"/>
            <ac:picMk id="2050" creationId="{3CD46EFF-B690-488E-92AE-BD7B9B0BA926}"/>
          </ac:picMkLst>
        </pc:picChg>
      </pc:sldChg>
      <pc:sldChg chg="modSp mod">
        <pc:chgData name="Benoit Deleglise" userId="7e3f348e-0369-440b-a342-1948c7a7b628" providerId="ADAL" clId="{95B25A15-566C-4341-A035-F4CA7CBDA512}" dt="2021-12-01T23:59:00.027" v="4828" actId="207"/>
        <pc:sldMkLst>
          <pc:docMk/>
          <pc:sldMk cId="4081391212" sldId="257"/>
        </pc:sldMkLst>
        <pc:spChg chg="mod">
          <ac:chgData name="Benoit Deleglise" userId="7e3f348e-0369-440b-a342-1948c7a7b628" providerId="ADAL" clId="{95B25A15-566C-4341-A035-F4CA7CBDA512}" dt="2021-12-01T23:59:00.027" v="4828" actId="207"/>
          <ac:spMkLst>
            <pc:docMk/>
            <pc:sldMk cId="4081391212" sldId="257"/>
            <ac:spMk id="3" creationId="{9BBE5998-041E-4079-8CC2-1461BC7E3F95}"/>
          </ac:spMkLst>
        </pc:spChg>
      </pc:sldChg>
      <pc:sldChg chg="modSp mod">
        <pc:chgData name="Benoit Deleglise" userId="7e3f348e-0369-440b-a342-1948c7a7b628" providerId="ADAL" clId="{95B25A15-566C-4341-A035-F4CA7CBDA512}" dt="2021-12-02T09:50:10.517" v="5199" actId="20577"/>
        <pc:sldMkLst>
          <pc:docMk/>
          <pc:sldMk cId="2076287924" sldId="258"/>
        </pc:sldMkLst>
        <pc:spChg chg="mod">
          <ac:chgData name="Benoit Deleglise" userId="7e3f348e-0369-440b-a342-1948c7a7b628" providerId="ADAL" clId="{95B25A15-566C-4341-A035-F4CA7CBDA512}" dt="2021-12-02T09:50:10.517" v="5199" actId="20577"/>
          <ac:spMkLst>
            <pc:docMk/>
            <pc:sldMk cId="2076287924" sldId="258"/>
            <ac:spMk id="3" creationId="{207EBA17-A8EA-9B45-A0F3-0E2C31BD0C4B}"/>
          </ac:spMkLst>
        </pc:spChg>
      </pc:sldChg>
      <pc:sldChg chg="modSp mod ord">
        <pc:chgData name="Benoit Deleglise" userId="7e3f348e-0369-440b-a342-1948c7a7b628" providerId="ADAL" clId="{95B25A15-566C-4341-A035-F4CA7CBDA512}" dt="2021-12-02T09:50:17.140" v="5204" actId="20577"/>
        <pc:sldMkLst>
          <pc:docMk/>
          <pc:sldMk cId="2413793164" sldId="259"/>
        </pc:sldMkLst>
        <pc:spChg chg="mod">
          <ac:chgData name="Benoit Deleglise" userId="7e3f348e-0369-440b-a342-1948c7a7b628" providerId="ADAL" clId="{95B25A15-566C-4341-A035-F4CA7CBDA512}" dt="2021-12-02T09:50:17.140" v="5204" actId="20577"/>
          <ac:spMkLst>
            <pc:docMk/>
            <pc:sldMk cId="2413793164" sldId="259"/>
            <ac:spMk id="2" creationId="{C9FA26EC-88D3-2049-A523-79E91C023E20}"/>
          </ac:spMkLst>
        </pc:spChg>
      </pc:sldChg>
      <pc:sldChg chg="modSp mod">
        <pc:chgData name="Benoit Deleglise" userId="7e3f348e-0369-440b-a342-1948c7a7b628" providerId="ADAL" clId="{95B25A15-566C-4341-A035-F4CA7CBDA512}" dt="2021-12-02T09:50:55.565" v="5214" actId="20577"/>
        <pc:sldMkLst>
          <pc:docMk/>
          <pc:sldMk cId="2262349179" sldId="260"/>
        </pc:sldMkLst>
        <pc:spChg chg="mod">
          <ac:chgData name="Benoit Deleglise" userId="7e3f348e-0369-440b-a342-1948c7a7b628" providerId="ADAL" clId="{95B25A15-566C-4341-A035-F4CA7CBDA512}" dt="2021-12-02T09:50:55.565" v="5214" actId="20577"/>
          <ac:spMkLst>
            <pc:docMk/>
            <pc:sldMk cId="2262349179" sldId="260"/>
            <ac:spMk id="2" creationId="{054E683D-B351-D242-81ED-111EC523C3E8}"/>
          </ac:spMkLst>
        </pc:spChg>
        <pc:graphicFrameChg chg="mod">
          <ac:chgData name="Benoit Deleglise" userId="7e3f348e-0369-440b-a342-1948c7a7b628" providerId="ADAL" clId="{95B25A15-566C-4341-A035-F4CA7CBDA512}" dt="2021-12-01T20:14:38.026" v="2"/>
          <ac:graphicFrameMkLst>
            <pc:docMk/>
            <pc:sldMk cId="2262349179" sldId="260"/>
            <ac:graphicFrameMk id="4" creationId="{20A85B09-20AC-8244-AD56-025810AF4B04}"/>
          </ac:graphicFrameMkLst>
        </pc:graphicFrameChg>
      </pc:sldChg>
      <pc:sldChg chg="modSp mod">
        <pc:chgData name="Benoit Deleglise" userId="7e3f348e-0369-440b-a342-1948c7a7b628" providerId="ADAL" clId="{95B25A15-566C-4341-A035-F4CA7CBDA512}" dt="2021-12-02T09:51:12.423" v="5224" actId="20577"/>
        <pc:sldMkLst>
          <pc:docMk/>
          <pc:sldMk cId="1386964436" sldId="261"/>
        </pc:sldMkLst>
        <pc:spChg chg="mod">
          <ac:chgData name="Benoit Deleglise" userId="7e3f348e-0369-440b-a342-1948c7a7b628" providerId="ADAL" clId="{95B25A15-566C-4341-A035-F4CA7CBDA512}" dt="2021-12-02T09:51:12.423" v="5224" actId="20577"/>
          <ac:spMkLst>
            <pc:docMk/>
            <pc:sldMk cId="1386964436" sldId="261"/>
            <ac:spMk id="2" creationId="{B427C021-BD30-C748-A8B5-F49D24D08D54}"/>
          </ac:spMkLst>
        </pc:spChg>
      </pc:sldChg>
      <pc:sldChg chg="addSp delSp modSp mod">
        <pc:chgData name="Benoit Deleglise" userId="7e3f348e-0369-440b-a342-1948c7a7b628" providerId="ADAL" clId="{95B25A15-566C-4341-A035-F4CA7CBDA512}" dt="2021-12-01T20:57:38.048" v="392" actId="478"/>
        <pc:sldMkLst>
          <pc:docMk/>
          <pc:sldMk cId="623230623" sldId="263"/>
        </pc:sldMkLst>
        <pc:spChg chg="add del mod">
          <ac:chgData name="Benoit Deleglise" userId="7e3f348e-0369-440b-a342-1948c7a7b628" providerId="ADAL" clId="{95B25A15-566C-4341-A035-F4CA7CBDA512}" dt="2021-12-01T20:57:38.048" v="392" actId="478"/>
          <ac:spMkLst>
            <pc:docMk/>
            <pc:sldMk cId="623230623" sldId="263"/>
            <ac:spMk id="4" creationId="{11A44A5F-1027-4166-893C-ACA1A8955C67}"/>
          </ac:spMkLst>
        </pc:spChg>
        <pc:picChg chg="add del mod">
          <ac:chgData name="Benoit Deleglise" userId="7e3f348e-0369-440b-a342-1948c7a7b628" providerId="ADAL" clId="{95B25A15-566C-4341-A035-F4CA7CBDA512}" dt="2021-12-01T20:57:38.048" v="392" actId="478"/>
          <ac:picMkLst>
            <pc:docMk/>
            <pc:sldMk cId="623230623" sldId="263"/>
            <ac:picMk id="1026" creationId="{3D0071CC-0198-4ECD-BE20-4ECD9807B697}"/>
          </ac:picMkLst>
        </pc:picChg>
      </pc:sldChg>
      <pc:sldChg chg="modSp">
        <pc:chgData name="Benoit Deleglise" userId="7e3f348e-0369-440b-a342-1948c7a7b628" providerId="ADAL" clId="{95B25A15-566C-4341-A035-F4CA7CBDA512}" dt="2021-12-01T20:37:15.474" v="362"/>
        <pc:sldMkLst>
          <pc:docMk/>
          <pc:sldMk cId="907416536" sldId="265"/>
        </pc:sldMkLst>
        <pc:graphicFrameChg chg="mod">
          <ac:chgData name="Benoit Deleglise" userId="7e3f348e-0369-440b-a342-1948c7a7b628" providerId="ADAL" clId="{95B25A15-566C-4341-A035-F4CA7CBDA512}" dt="2021-12-01T20:37:15.474" v="362"/>
          <ac:graphicFrameMkLst>
            <pc:docMk/>
            <pc:sldMk cId="907416536" sldId="265"/>
            <ac:graphicFrameMk id="4" creationId="{7F7C01A2-A28F-5E46-847A-5D82A495C3AB}"/>
          </ac:graphicFrameMkLst>
        </pc:graphicFrameChg>
      </pc:sldChg>
      <pc:sldChg chg="modSp">
        <pc:chgData name="Benoit Deleglise" userId="7e3f348e-0369-440b-a342-1948c7a7b628" providerId="ADAL" clId="{95B25A15-566C-4341-A035-F4CA7CBDA512}" dt="2021-12-01T23:50:18.912" v="4707"/>
        <pc:sldMkLst>
          <pc:docMk/>
          <pc:sldMk cId="2595291188" sldId="266"/>
        </pc:sldMkLst>
        <pc:graphicFrameChg chg="mod">
          <ac:chgData name="Benoit Deleglise" userId="7e3f348e-0369-440b-a342-1948c7a7b628" providerId="ADAL" clId="{95B25A15-566C-4341-A035-F4CA7CBDA512}" dt="2021-12-01T23:50:18.912" v="4707"/>
          <ac:graphicFrameMkLst>
            <pc:docMk/>
            <pc:sldMk cId="2595291188" sldId="266"/>
            <ac:graphicFrameMk id="4" creationId="{7F7C01A2-A28F-5E46-847A-5D82A495C3AB}"/>
          </ac:graphicFrameMkLst>
        </pc:graphicFrameChg>
      </pc:sldChg>
      <pc:sldChg chg="addSp delSp modSp mod">
        <pc:chgData name="Benoit Deleglise" userId="7e3f348e-0369-440b-a342-1948c7a7b628" providerId="ADAL" clId="{95B25A15-566C-4341-A035-F4CA7CBDA512}" dt="2021-12-01T20:58:01.061" v="400" actId="478"/>
        <pc:sldMkLst>
          <pc:docMk/>
          <pc:sldMk cId="1051421243" sldId="268"/>
        </pc:sldMkLst>
        <pc:spChg chg="mod">
          <ac:chgData name="Benoit Deleglise" userId="7e3f348e-0369-440b-a342-1948c7a7b628" providerId="ADAL" clId="{95B25A15-566C-4341-A035-F4CA7CBDA512}" dt="2021-12-01T20:57:59.644" v="398" actId="1076"/>
          <ac:spMkLst>
            <pc:docMk/>
            <pc:sldMk cId="1051421243" sldId="268"/>
            <ac:spMk id="3" creationId="{41AB1D8C-DEB8-4CC8-A4D3-2CF093A38F60}"/>
          </ac:spMkLst>
        </pc:spChg>
        <pc:spChg chg="add del mod">
          <ac:chgData name="Benoit Deleglise" userId="7e3f348e-0369-440b-a342-1948c7a7b628" providerId="ADAL" clId="{95B25A15-566C-4341-A035-F4CA7CBDA512}" dt="2021-12-01T20:58:01.061" v="400" actId="478"/>
          <ac:spMkLst>
            <pc:docMk/>
            <pc:sldMk cId="1051421243" sldId="268"/>
            <ac:spMk id="5" creationId="{5F818DFC-2913-4C64-A4C4-5DA6335AD376}"/>
          </ac:spMkLst>
        </pc:spChg>
        <pc:picChg chg="add del mod">
          <ac:chgData name="Benoit Deleglise" userId="7e3f348e-0369-440b-a342-1948c7a7b628" providerId="ADAL" clId="{95B25A15-566C-4341-A035-F4CA7CBDA512}" dt="2021-12-01T20:58:01.061" v="400" actId="478"/>
          <ac:picMkLst>
            <pc:docMk/>
            <pc:sldMk cId="1051421243" sldId="268"/>
            <ac:picMk id="4" creationId="{B6F70822-EE4C-4906-808B-FADA81FA25C6}"/>
          </ac:picMkLst>
        </pc:picChg>
      </pc:sldChg>
      <pc:sldChg chg="modSp mod">
        <pc:chgData name="Benoit Deleglise" userId="7e3f348e-0369-440b-a342-1948c7a7b628" providerId="ADAL" clId="{95B25A15-566C-4341-A035-F4CA7CBDA512}" dt="2021-12-01T23:01:36.744" v="4466" actId="27636"/>
        <pc:sldMkLst>
          <pc:docMk/>
          <pc:sldMk cId="1929008571" sldId="269"/>
        </pc:sldMkLst>
        <pc:spChg chg="mod">
          <ac:chgData name="Benoit Deleglise" userId="7e3f348e-0369-440b-a342-1948c7a7b628" providerId="ADAL" clId="{95B25A15-566C-4341-A035-F4CA7CBDA512}" dt="2021-12-01T23:01:36.744" v="4466" actId="27636"/>
          <ac:spMkLst>
            <pc:docMk/>
            <pc:sldMk cId="1929008571" sldId="269"/>
            <ac:spMk id="3" creationId="{CF66F9D6-2F52-4764-8907-F50A9F40AC9D}"/>
          </ac:spMkLst>
        </pc:spChg>
      </pc:sldChg>
      <pc:sldChg chg="modSp add mod">
        <pc:chgData name="Benoit Deleglise" userId="7e3f348e-0369-440b-a342-1948c7a7b628" providerId="ADAL" clId="{95B25A15-566C-4341-A035-F4CA7CBDA512}" dt="2021-12-01T21:06:35.743" v="810" actId="20577"/>
        <pc:sldMkLst>
          <pc:docMk/>
          <pc:sldMk cId="872513776" sldId="270"/>
        </pc:sldMkLst>
        <pc:spChg chg="mod">
          <ac:chgData name="Benoit Deleglise" userId="7e3f348e-0369-440b-a342-1948c7a7b628" providerId="ADAL" clId="{95B25A15-566C-4341-A035-F4CA7CBDA512}" dt="2021-12-01T21:06:35.743" v="810" actId="20577"/>
          <ac:spMkLst>
            <pc:docMk/>
            <pc:sldMk cId="872513776" sldId="270"/>
            <ac:spMk id="3" creationId="{8C142245-4C53-2A4E-A5C0-56FE4EA1F636}"/>
          </ac:spMkLst>
        </pc:spChg>
      </pc:sldChg>
      <pc:sldChg chg="add del">
        <pc:chgData name="Benoit Deleglise" userId="7e3f348e-0369-440b-a342-1948c7a7b628" providerId="ADAL" clId="{95B25A15-566C-4341-A035-F4CA7CBDA512}" dt="2021-12-01T21:49:12.723" v="1497" actId="47"/>
        <pc:sldMkLst>
          <pc:docMk/>
          <pc:sldMk cId="357472826" sldId="271"/>
        </pc:sldMkLst>
      </pc:sldChg>
      <pc:sldChg chg="addSp delSp modSp add mod">
        <pc:chgData name="Benoit Deleglise" userId="7e3f348e-0369-440b-a342-1948c7a7b628" providerId="ADAL" clId="{95B25A15-566C-4341-A035-F4CA7CBDA512}" dt="2021-12-01T22:57:43.347" v="4396" actId="1076"/>
        <pc:sldMkLst>
          <pc:docMk/>
          <pc:sldMk cId="2754900774" sldId="272"/>
        </pc:sldMkLst>
        <pc:spChg chg="del">
          <ac:chgData name="Benoit Deleglise" userId="7e3f348e-0369-440b-a342-1948c7a7b628" providerId="ADAL" clId="{95B25A15-566C-4341-A035-F4CA7CBDA512}" dt="2021-12-01T21:10:05.424" v="813" actId="478"/>
          <ac:spMkLst>
            <pc:docMk/>
            <pc:sldMk cId="2754900774" sldId="272"/>
            <ac:spMk id="3" creationId="{CF66F9D6-2F52-4764-8907-F50A9F40AC9D}"/>
          </ac:spMkLst>
        </pc:spChg>
        <pc:spChg chg="add del mod">
          <ac:chgData name="Benoit Deleglise" userId="7e3f348e-0369-440b-a342-1948c7a7b628" providerId="ADAL" clId="{95B25A15-566C-4341-A035-F4CA7CBDA512}" dt="2021-12-01T21:10:07.009" v="814" actId="478"/>
          <ac:spMkLst>
            <pc:docMk/>
            <pc:sldMk cId="2754900774" sldId="272"/>
            <ac:spMk id="5" creationId="{4F708AE0-8D9D-44F9-9EC0-47FD28937EC5}"/>
          </ac:spMkLst>
        </pc:spChg>
        <pc:spChg chg="add mod">
          <ac:chgData name="Benoit Deleglise" userId="7e3f348e-0369-440b-a342-1948c7a7b628" providerId="ADAL" clId="{95B25A15-566C-4341-A035-F4CA7CBDA512}" dt="2021-12-01T21:33:08.967" v="1209" actId="1076"/>
          <ac:spMkLst>
            <pc:docMk/>
            <pc:sldMk cId="2754900774" sldId="272"/>
            <ac:spMk id="6" creationId="{9D64377A-989B-4F74-8281-6BDB13397EAB}"/>
          </ac:spMkLst>
        </pc:spChg>
        <pc:spChg chg="add mod">
          <ac:chgData name="Benoit Deleglise" userId="7e3f348e-0369-440b-a342-1948c7a7b628" providerId="ADAL" clId="{95B25A15-566C-4341-A035-F4CA7CBDA512}" dt="2021-12-01T22:57:34.070" v="4395" actId="1076"/>
          <ac:spMkLst>
            <pc:docMk/>
            <pc:sldMk cId="2754900774" sldId="272"/>
            <ac:spMk id="19" creationId="{F2297750-F726-4381-B51C-985CBCB85A68}"/>
          </ac:spMkLst>
        </pc:spChg>
        <pc:spChg chg="add mod">
          <ac:chgData name="Benoit Deleglise" userId="7e3f348e-0369-440b-a342-1948c7a7b628" providerId="ADAL" clId="{95B25A15-566C-4341-A035-F4CA7CBDA512}" dt="2021-12-01T22:57:43.347" v="4396" actId="1076"/>
          <ac:spMkLst>
            <pc:docMk/>
            <pc:sldMk cId="2754900774" sldId="272"/>
            <ac:spMk id="20" creationId="{1A7D64C7-DEE9-4C52-A656-215D9DF90985}"/>
          </ac:spMkLst>
        </pc:spChg>
        <pc:spChg chg="add mod">
          <ac:chgData name="Benoit Deleglise" userId="7e3f348e-0369-440b-a342-1948c7a7b628" providerId="ADAL" clId="{95B25A15-566C-4341-A035-F4CA7CBDA512}" dt="2021-12-01T21:47:56.722" v="1470" actId="207"/>
          <ac:spMkLst>
            <pc:docMk/>
            <pc:sldMk cId="2754900774" sldId="272"/>
            <ac:spMk id="21" creationId="{A9134442-9B47-4B55-970E-D5FC1A71BB4D}"/>
          </ac:spMkLst>
        </pc:spChg>
        <pc:picChg chg="add del mod">
          <ac:chgData name="Benoit Deleglise" userId="7e3f348e-0369-440b-a342-1948c7a7b628" providerId="ADAL" clId="{95B25A15-566C-4341-A035-F4CA7CBDA512}" dt="2021-12-01T21:46:07.580" v="1448" actId="478"/>
          <ac:picMkLst>
            <pc:docMk/>
            <pc:sldMk cId="2754900774" sldId="272"/>
            <ac:picMk id="8" creationId="{D1E44046-515E-45B4-BE45-06DFEE382AEE}"/>
          </ac:picMkLst>
        </pc:picChg>
        <pc:picChg chg="add del mod">
          <ac:chgData name="Benoit Deleglise" userId="7e3f348e-0369-440b-a342-1948c7a7b628" providerId="ADAL" clId="{95B25A15-566C-4341-A035-F4CA7CBDA512}" dt="2021-12-01T21:45:53.599" v="1443" actId="478"/>
          <ac:picMkLst>
            <pc:docMk/>
            <pc:sldMk cId="2754900774" sldId="272"/>
            <ac:picMk id="10" creationId="{389E2E70-46E6-4DCA-A363-DA5328146328}"/>
          </ac:picMkLst>
        </pc:picChg>
        <pc:picChg chg="add del mod">
          <ac:chgData name="Benoit Deleglise" userId="7e3f348e-0369-440b-a342-1948c7a7b628" providerId="ADAL" clId="{95B25A15-566C-4341-A035-F4CA7CBDA512}" dt="2021-12-01T21:46:56.177" v="1454" actId="478"/>
          <ac:picMkLst>
            <pc:docMk/>
            <pc:sldMk cId="2754900774" sldId="272"/>
            <ac:picMk id="12" creationId="{1E307D2A-787C-4A2F-883D-C99CE9DDF99E}"/>
          </ac:picMkLst>
        </pc:picChg>
        <pc:picChg chg="add mod">
          <ac:chgData name="Benoit Deleglise" userId="7e3f348e-0369-440b-a342-1948c7a7b628" providerId="ADAL" clId="{95B25A15-566C-4341-A035-F4CA7CBDA512}" dt="2021-12-01T21:46:29.784" v="1453" actId="1076"/>
          <ac:picMkLst>
            <pc:docMk/>
            <pc:sldMk cId="2754900774" sldId="272"/>
            <ac:picMk id="14" creationId="{DF563BC7-3FBC-4D3B-9BDE-32CCB1F83A7A}"/>
          </ac:picMkLst>
        </pc:picChg>
        <pc:picChg chg="add del">
          <ac:chgData name="Benoit Deleglise" userId="7e3f348e-0369-440b-a342-1948c7a7b628" providerId="ADAL" clId="{95B25A15-566C-4341-A035-F4CA7CBDA512}" dt="2021-12-01T21:46:58.394" v="1456" actId="22"/>
          <ac:picMkLst>
            <pc:docMk/>
            <pc:sldMk cId="2754900774" sldId="272"/>
            <ac:picMk id="16" creationId="{A5AE0C32-6321-4D53-A0C9-402685B35F48}"/>
          </ac:picMkLst>
        </pc:picChg>
        <pc:picChg chg="add mod">
          <ac:chgData name="Benoit Deleglise" userId="7e3f348e-0369-440b-a342-1948c7a7b628" providerId="ADAL" clId="{95B25A15-566C-4341-A035-F4CA7CBDA512}" dt="2021-12-01T21:47:08.884" v="1460" actId="1076"/>
          <ac:picMkLst>
            <pc:docMk/>
            <pc:sldMk cId="2754900774" sldId="272"/>
            <ac:picMk id="18" creationId="{2665825F-F5C9-43CF-8513-676CABA39E15}"/>
          </ac:picMkLst>
        </pc:picChg>
      </pc:sldChg>
      <pc:sldChg chg="new del">
        <pc:chgData name="Benoit Deleglise" userId="7e3f348e-0369-440b-a342-1948c7a7b628" providerId="ADAL" clId="{95B25A15-566C-4341-A035-F4CA7CBDA512}" dt="2021-12-01T21:11:04.174" v="834" actId="47"/>
        <pc:sldMkLst>
          <pc:docMk/>
          <pc:sldMk cId="2460299959" sldId="273"/>
        </pc:sldMkLst>
      </pc:sldChg>
      <pc:sldChg chg="addSp modSp add mod">
        <pc:chgData name="Benoit Deleglise" userId="7e3f348e-0369-440b-a342-1948c7a7b628" providerId="ADAL" clId="{95B25A15-566C-4341-A035-F4CA7CBDA512}" dt="2021-12-01T23:00:40.577" v="4406" actId="27636"/>
        <pc:sldMkLst>
          <pc:docMk/>
          <pc:sldMk cId="3712144370" sldId="273"/>
        </pc:sldMkLst>
        <pc:spChg chg="mod">
          <ac:chgData name="Benoit Deleglise" userId="7e3f348e-0369-440b-a342-1948c7a7b628" providerId="ADAL" clId="{95B25A15-566C-4341-A035-F4CA7CBDA512}" dt="2021-12-01T23:00:40.577" v="4406" actId="27636"/>
          <ac:spMkLst>
            <pc:docMk/>
            <pc:sldMk cId="3712144370" sldId="273"/>
            <ac:spMk id="6" creationId="{9D64377A-989B-4F74-8281-6BDB13397EAB}"/>
          </ac:spMkLst>
        </pc:spChg>
        <pc:spChg chg="add mod">
          <ac:chgData name="Benoit Deleglise" userId="7e3f348e-0369-440b-a342-1948c7a7b628" providerId="ADAL" clId="{95B25A15-566C-4341-A035-F4CA7CBDA512}" dt="2021-12-01T21:40:24.210" v="1430" actId="1076"/>
          <ac:spMkLst>
            <pc:docMk/>
            <pc:sldMk cId="3712144370" sldId="273"/>
            <ac:spMk id="7" creationId="{636ABC3C-A310-44E3-80F6-4367ED0CEDDE}"/>
          </ac:spMkLst>
        </pc:spChg>
        <pc:picChg chg="add mod">
          <ac:chgData name="Benoit Deleglise" userId="7e3f348e-0369-440b-a342-1948c7a7b628" providerId="ADAL" clId="{95B25A15-566C-4341-A035-F4CA7CBDA512}" dt="2021-12-01T21:39:58.292" v="1412" actId="1076"/>
          <ac:picMkLst>
            <pc:docMk/>
            <pc:sldMk cId="3712144370" sldId="273"/>
            <ac:picMk id="4" creationId="{781E1715-48FD-4C42-AF48-5539125D75D5}"/>
          </ac:picMkLst>
        </pc:picChg>
      </pc:sldChg>
      <pc:sldChg chg="new del">
        <pc:chgData name="Benoit Deleglise" userId="7e3f348e-0369-440b-a342-1948c7a7b628" providerId="ADAL" clId="{95B25A15-566C-4341-A035-F4CA7CBDA512}" dt="2021-12-01T21:11:22.115" v="879" actId="680"/>
        <pc:sldMkLst>
          <pc:docMk/>
          <pc:sldMk cId="887138074" sldId="274"/>
        </pc:sldMkLst>
      </pc:sldChg>
      <pc:sldChg chg="modSp add mod">
        <pc:chgData name="Benoit Deleglise" userId="7e3f348e-0369-440b-a342-1948c7a7b628" providerId="ADAL" clId="{95B25A15-566C-4341-A035-F4CA7CBDA512}" dt="2021-12-01T21:48:52.972" v="1496" actId="5793"/>
        <pc:sldMkLst>
          <pc:docMk/>
          <pc:sldMk cId="3204452620" sldId="274"/>
        </pc:sldMkLst>
        <pc:spChg chg="mod">
          <ac:chgData name="Benoit Deleglise" userId="7e3f348e-0369-440b-a342-1948c7a7b628" providerId="ADAL" clId="{95B25A15-566C-4341-A035-F4CA7CBDA512}" dt="2021-12-01T21:48:52.972" v="1496" actId="5793"/>
          <ac:spMkLst>
            <pc:docMk/>
            <pc:sldMk cId="3204452620" sldId="274"/>
            <ac:spMk id="6" creationId="{9D64377A-989B-4F74-8281-6BDB13397EAB}"/>
          </ac:spMkLst>
        </pc:spChg>
      </pc:sldChg>
      <pc:sldChg chg="addSp delSp modSp add mod">
        <pc:chgData name="Benoit Deleglise" userId="7e3f348e-0369-440b-a342-1948c7a7b628" providerId="ADAL" clId="{95B25A15-566C-4341-A035-F4CA7CBDA512}" dt="2021-12-01T22:14:59.935" v="2217" actId="1076"/>
        <pc:sldMkLst>
          <pc:docMk/>
          <pc:sldMk cId="1713547387" sldId="275"/>
        </pc:sldMkLst>
        <pc:spChg chg="mod">
          <ac:chgData name="Benoit Deleglise" userId="7e3f348e-0369-440b-a342-1948c7a7b628" providerId="ADAL" clId="{95B25A15-566C-4341-A035-F4CA7CBDA512}" dt="2021-12-01T22:14:54.439" v="2215"/>
          <ac:spMkLst>
            <pc:docMk/>
            <pc:sldMk cId="1713547387" sldId="275"/>
            <ac:spMk id="6" creationId="{9D64377A-989B-4F74-8281-6BDB13397EAB}"/>
          </ac:spMkLst>
        </pc:spChg>
        <pc:picChg chg="add mod">
          <ac:chgData name="Benoit Deleglise" userId="7e3f348e-0369-440b-a342-1948c7a7b628" providerId="ADAL" clId="{95B25A15-566C-4341-A035-F4CA7CBDA512}" dt="2021-12-01T22:14:56.929" v="2216" actId="1076"/>
          <ac:picMkLst>
            <pc:docMk/>
            <pc:sldMk cId="1713547387" sldId="275"/>
            <ac:picMk id="4" creationId="{6527C0BA-13C2-4FCB-BE49-7A66FDFBF105}"/>
          </ac:picMkLst>
        </pc:picChg>
        <pc:picChg chg="add del mod">
          <ac:chgData name="Benoit Deleglise" userId="7e3f348e-0369-440b-a342-1948c7a7b628" providerId="ADAL" clId="{95B25A15-566C-4341-A035-F4CA7CBDA512}" dt="2021-12-01T21:59:46.239" v="1522" actId="478"/>
          <ac:picMkLst>
            <pc:docMk/>
            <pc:sldMk cId="1713547387" sldId="275"/>
            <ac:picMk id="7" creationId="{E6AB072C-1934-48D4-AC75-40525C1B99C7}"/>
          </ac:picMkLst>
        </pc:picChg>
        <pc:picChg chg="add mod">
          <ac:chgData name="Benoit Deleglise" userId="7e3f348e-0369-440b-a342-1948c7a7b628" providerId="ADAL" clId="{95B25A15-566C-4341-A035-F4CA7CBDA512}" dt="2021-12-01T22:14:59.935" v="2217" actId="1076"/>
          <ac:picMkLst>
            <pc:docMk/>
            <pc:sldMk cId="1713547387" sldId="275"/>
            <ac:picMk id="9" creationId="{52659725-7646-420C-8E6B-061E1C53AF96}"/>
          </ac:picMkLst>
        </pc:picChg>
      </pc:sldChg>
      <pc:sldChg chg="new del">
        <pc:chgData name="Benoit Deleglise" userId="7e3f348e-0369-440b-a342-1948c7a7b628" providerId="ADAL" clId="{95B25A15-566C-4341-A035-F4CA7CBDA512}" dt="2021-12-01T21:18:56.462" v="951" actId="47"/>
        <pc:sldMkLst>
          <pc:docMk/>
          <pc:sldMk cId="2618964854" sldId="275"/>
        </pc:sldMkLst>
      </pc:sldChg>
      <pc:sldChg chg="addSp delSp modSp add mod">
        <pc:chgData name="Benoit Deleglise" userId="7e3f348e-0369-440b-a342-1948c7a7b628" providerId="ADAL" clId="{95B25A15-566C-4341-A035-F4CA7CBDA512}" dt="2021-12-01T22:27:16.168" v="2955" actId="20577"/>
        <pc:sldMkLst>
          <pc:docMk/>
          <pc:sldMk cId="3751666075" sldId="277"/>
        </pc:sldMkLst>
        <pc:spChg chg="mod">
          <ac:chgData name="Benoit Deleglise" userId="7e3f348e-0369-440b-a342-1948c7a7b628" providerId="ADAL" clId="{95B25A15-566C-4341-A035-F4CA7CBDA512}" dt="2021-12-01T22:27:16.168" v="2955" actId="20577"/>
          <ac:spMkLst>
            <pc:docMk/>
            <pc:sldMk cId="3751666075" sldId="277"/>
            <ac:spMk id="6" creationId="{9D64377A-989B-4F74-8281-6BDB13397EAB}"/>
          </ac:spMkLst>
        </pc:spChg>
        <pc:picChg chg="add mod">
          <ac:chgData name="Benoit Deleglise" userId="7e3f348e-0369-440b-a342-1948c7a7b628" providerId="ADAL" clId="{95B25A15-566C-4341-A035-F4CA7CBDA512}" dt="2021-12-01T22:19:29.365" v="2232" actId="1076"/>
          <ac:picMkLst>
            <pc:docMk/>
            <pc:sldMk cId="3751666075" sldId="277"/>
            <ac:picMk id="4" creationId="{29FD1BE4-5D04-4002-8F14-85A5C0136760}"/>
          </ac:picMkLst>
        </pc:picChg>
        <pc:picChg chg="add del mod">
          <ac:chgData name="Benoit Deleglise" userId="7e3f348e-0369-440b-a342-1948c7a7b628" providerId="ADAL" clId="{95B25A15-566C-4341-A035-F4CA7CBDA512}" dt="2021-12-01T22:18:52.404" v="2227" actId="478"/>
          <ac:picMkLst>
            <pc:docMk/>
            <pc:sldMk cId="3751666075" sldId="277"/>
            <ac:picMk id="7" creationId="{51B06282-F221-48ED-887F-06B4CEBB2352}"/>
          </ac:picMkLst>
        </pc:picChg>
        <pc:picChg chg="add mod">
          <ac:chgData name="Benoit Deleglise" userId="7e3f348e-0369-440b-a342-1948c7a7b628" providerId="ADAL" clId="{95B25A15-566C-4341-A035-F4CA7CBDA512}" dt="2021-12-01T22:19:29.365" v="2232" actId="1076"/>
          <ac:picMkLst>
            <pc:docMk/>
            <pc:sldMk cId="3751666075" sldId="277"/>
            <ac:picMk id="9" creationId="{08FA5C7D-DFEA-44C7-81B1-8BE48FEA4AA5}"/>
          </ac:picMkLst>
        </pc:picChg>
        <pc:picChg chg="add mod">
          <ac:chgData name="Benoit Deleglise" userId="7e3f348e-0369-440b-a342-1948c7a7b628" providerId="ADAL" clId="{95B25A15-566C-4341-A035-F4CA7CBDA512}" dt="2021-12-01T22:19:29.365" v="2232" actId="1076"/>
          <ac:picMkLst>
            <pc:docMk/>
            <pc:sldMk cId="3751666075" sldId="277"/>
            <ac:picMk id="11" creationId="{262962C0-FC99-483C-8412-2DEEBE5C27DA}"/>
          </ac:picMkLst>
        </pc:picChg>
      </pc:sldChg>
      <pc:sldChg chg="modSp mod">
        <pc:chgData name="Benoit Deleglise" userId="7e3f348e-0369-440b-a342-1948c7a7b628" providerId="ADAL" clId="{95B25A15-566C-4341-A035-F4CA7CBDA512}" dt="2021-12-02T10:15:02.352" v="5244" actId="1036"/>
        <pc:sldMkLst>
          <pc:docMk/>
          <pc:sldMk cId="3126016758" sldId="278"/>
        </pc:sldMkLst>
        <pc:graphicFrameChg chg="mod">
          <ac:chgData name="Benoit Deleglise" userId="7e3f348e-0369-440b-a342-1948c7a7b628" providerId="ADAL" clId="{95B25A15-566C-4341-A035-F4CA7CBDA512}" dt="2021-12-01T23:49:48.148" v="4705" actId="20577"/>
          <ac:graphicFrameMkLst>
            <pc:docMk/>
            <pc:sldMk cId="3126016758" sldId="278"/>
            <ac:graphicFrameMk id="4" creationId="{DE1D6B65-66AA-D844-8085-2A2EBDF351CB}"/>
          </ac:graphicFrameMkLst>
        </pc:graphicFrameChg>
        <pc:graphicFrameChg chg="mod">
          <ac:chgData name="Benoit Deleglise" userId="7e3f348e-0369-440b-a342-1948c7a7b628" providerId="ADAL" clId="{95B25A15-566C-4341-A035-F4CA7CBDA512}" dt="2021-12-02T10:15:02.352" v="5244" actId="1036"/>
          <ac:graphicFrameMkLst>
            <pc:docMk/>
            <pc:sldMk cId="3126016758" sldId="278"/>
            <ac:graphicFrameMk id="8" creationId="{5A1547A0-CD7E-C247-93F1-774E3EAE4614}"/>
          </ac:graphicFrameMkLst>
        </pc:graphicFrameChg>
      </pc:sldChg>
      <pc:sldChg chg="addSp delSp modSp mod">
        <pc:chgData name="Benoit Deleglise" userId="7e3f348e-0369-440b-a342-1948c7a7b628" providerId="ADAL" clId="{95B25A15-566C-4341-A035-F4CA7CBDA512}" dt="2021-12-02T10:15:11.652" v="5245"/>
        <pc:sldMkLst>
          <pc:docMk/>
          <pc:sldMk cId="2220773778" sldId="280"/>
        </pc:sldMkLst>
        <pc:graphicFrameChg chg="mod">
          <ac:chgData name="Benoit Deleglise" userId="7e3f348e-0369-440b-a342-1948c7a7b628" providerId="ADAL" clId="{95B25A15-566C-4341-A035-F4CA7CBDA512}" dt="2021-12-02T10:15:11.652" v="5245"/>
          <ac:graphicFrameMkLst>
            <pc:docMk/>
            <pc:sldMk cId="2220773778" sldId="280"/>
            <ac:graphicFrameMk id="4" creationId="{691F7458-8273-2847-8056-6E6EDE6D2F20}"/>
          </ac:graphicFrameMkLst>
        </pc:graphicFrameChg>
        <pc:graphicFrameChg chg="mod">
          <ac:chgData name="Benoit Deleglise" userId="7e3f348e-0369-440b-a342-1948c7a7b628" providerId="ADAL" clId="{95B25A15-566C-4341-A035-F4CA7CBDA512}" dt="2021-12-01T23:51:03.082" v="4726" actId="20577"/>
          <ac:graphicFrameMkLst>
            <pc:docMk/>
            <pc:sldMk cId="2220773778" sldId="280"/>
            <ac:graphicFrameMk id="5" creationId="{1A067A60-C718-774A-A1F1-A9D7B013C7EE}"/>
          </ac:graphicFrameMkLst>
        </pc:graphicFrameChg>
        <pc:graphicFrameChg chg="add del mod">
          <ac:chgData name="Benoit Deleglise" userId="7e3f348e-0369-440b-a342-1948c7a7b628" providerId="ADAL" clId="{95B25A15-566C-4341-A035-F4CA7CBDA512}" dt="2021-12-01T23:50:55.921" v="4710"/>
          <ac:graphicFrameMkLst>
            <pc:docMk/>
            <pc:sldMk cId="2220773778" sldId="280"/>
            <ac:graphicFrameMk id="7" creationId="{3FC8CC2F-912B-44E3-88FC-9E88F8F46197}"/>
          </ac:graphicFrameMkLst>
        </pc:graphicFrameChg>
        <pc:graphicFrameChg chg="add mod">
          <ac:chgData name="Benoit Deleglise" userId="7e3f348e-0369-440b-a342-1948c7a7b628" providerId="ADAL" clId="{95B25A15-566C-4341-A035-F4CA7CBDA512}" dt="2021-12-02T01:00:44.150" v="4959"/>
          <ac:graphicFrameMkLst>
            <pc:docMk/>
            <pc:sldMk cId="2220773778" sldId="280"/>
            <ac:graphicFrameMk id="8" creationId="{691F7458-8273-2847-8056-6E6EDE6D2F20}"/>
          </ac:graphicFrameMkLst>
        </pc:graphicFrameChg>
      </pc:sldChg>
      <pc:sldChg chg="del">
        <pc:chgData name="Benoit Deleglise" userId="7e3f348e-0369-440b-a342-1948c7a7b628" providerId="ADAL" clId="{95B25A15-566C-4341-A035-F4CA7CBDA512}" dt="2021-12-01T22:15:37.448" v="2218" actId="47"/>
        <pc:sldMkLst>
          <pc:docMk/>
          <pc:sldMk cId="4125527619" sldId="281"/>
        </pc:sldMkLst>
      </pc:sldChg>
      <pc:sldChg chg="modSp mod">
        <pc:chgData name="Benoit Deleglise" userId="7e3f348e-0369-440b-a342-1948c7a7b628" providerId="ADAL" clId="{95B25A15-566C-4341-A035-F4CA7CBDA512}" dt="2021-12-01T23:51:22.922" v="4775" actId="20577"/>
        <pc:sldMkLst>
          <pc:docMk/>
          <pc:sldMk cId="393987496" sldId="282"/>
        </pc:sldMkLst>
        <pc:graphicFrameChg chg="mod">
          <ac:chgData name="Benoit Deleglise" userId="7e3f348e-0369-440b-a342-1948c7a7b628" providerId="ADAL" clId="{95B25A15-566C-4341-A035-F4CA7CBDA512}" dt="2021-12-01T23:51:18.318" v="4759" actId="20577"/>
          <ac:graphicFrameMkLst>
            <pc:docMk/>
            <pc:sldMk cId="393987496" sldId="282"/>
            <ac:graphicFrameMk id="4" creationId="{A0ECD34B-0ADB-514B-914F-7A667F9B17AA}"/>
          </ac:graphicFrameMkLst>
        </pc:graphicFrameChg>
        <pc:graphicFrameChg chg="mod">
          <ac:chgData name="Benoit Deleglise" userId="7e3f348e-0369-440b-a342-1948c7a7b628" providerId="ADAL" clId="{95B25A15-566C-4341-A035-F4CA7CBDA512}" dt="2021-12-01T23:51:22.922" v="4775" actId="20577"/>
          <ac:graphicFrameMkLst>
            <pc:docMk/>
            <pc:sldMk cId="393987496" sldId="282"/>
            <ac:graphicFrameMk id="7" creationId="{73D988EE-E9A3-5A4D-9181-FD7DB26DBC80}"/>
          </ac:graphicFrameMkLst>
        </pc:graphicFrameChg>
      </pc:sldChg>
      <pc:sldChg chg="new del">
        <pc:chgData name="Benoit Deleglise" userId="7e3f348e-0369-440b-a342-1948c7a7b628" providerId="ADAL" clId="{95B25A15-566C-4341-A035-F4CA7CBDA512}" dt="2021-12-01T22:27:38.137" v="2957" actId="47"/>
        <pc:sldMkLst>
          <pc:docMk/>
          <pc:sldMk cId="665314690" sldId="283"/>
        </pc:sldMkLst>
      </pc:sldChg>
      <pc:sldChg chg="addSp delSp modSp new mod">
        <pc:chgData name="Benoit Deleglise" userId="7e3f348e-0369-440b-a342-1948c7a7b628" providerId="ADAL" clId="{95B25A15-566C-4341-A035-F4CA7CBDA512}" dt="2021-12-01T22:29:04.628" v="3052" actId="1076"/>
        <pc:sldMkLst>
          <pc:docMk/>
          <pc:sldMk cId="4064535261" sldId="283"/>
        </pc:sldMkLst>
        <pc:spChg chg="del">
          <ac:chgData name="Benoit Deleglise" userId="7e3f348e-0369-440b-a342-1948c7a7b628" providerId="ADAL" clId="{95B25A15-566C-4341-A035-F4CA7CBDA512}" dt="2021-12-01T22:28:50.474" v="3032" actId="478"/>
          <ac:spMkLst>
            <pc:docMk/>
            <pc:sldMk cId="4064535261" sldId="283"/>
            <ac:spMk id="2" creationId="{80BC2330-CDF8-425C-A9F0-3FD9B2BC7AF8}"/>
          </ac:spMkLst>
        </pc:spChg>
        <pc:spChg chg="del">
          <ac:chgData name="Benoit Deleglise" userId="7e3f348e-0369-440b-a342-1948c7a7b628" providerId="ADAL" clId="{95B25A15-566C-4341-A035-F4CA7CBDA512}" dt="2021-12-01T22:28:51.069" v="3033" actId="478"/>
          <ac:spMkLst>
            <pc:docMk/>
            <pc:sldMk cId="4064535261" sldId="283"/>
            <ac:spMk id="3" creationId="{707948D4-5F78-4B22-BDBD-18F55E795CDF}"/>
          </ac:spMkLst>
        </pc:spChg>
        <pc:spChg chg="add mod">
          <ac:chgData name="Benoit Deleglise" userId="7e3f348e-0369-440b-a342-1948c7a7b628" providerId="ADAL" clId="{95B25A15-566C-4341-A035-F4CA7CBDA512}" dt="2021-12-01T22:29:04.628" v="3052" actId="1076"/>
          <ac:spMkLst>
            <pc:docMk/>
            <pc:sldMk cId="4064535261" sldId="283"/>
            <ac:spMk id="4" creationId="{C266F8E7-9D21-4F62-8A49-BF8BF682207E}"/>
          </ac:spMkLst>
        </pc:spChg>
      </pc:sldChg>
      <pc:sldChg chg="addSp delSp modSp new mod">
        <pc:chgData name="Benoit Deleglise" userId="7e3f348e-0369-440b-a342-1948c7a7b628" providerId="ADAL" clId="{95B25A15-566C-4341-A035-F4CA7CBDA512}" dt="2021-12-02T09:31:35.575" v="5190" actId="313"/>
        <pc:sldMkLst>
          <pc:docMk/>
          <pc:sldMk cId="2738858589" sldId="284"/>
        </pc:sldMkLst>
        <pc:spChg chg="mod">
          <ac:chgData name="Benoit Deleglise" userId="7e3f348e-0369-440b-a342-1948c7a7b628" providerId="ADAL" clId="{95B25A15-566C-4341-A035-F4CA7CBDA512}" dt="2021-12-01T22:37:57.031" v="3306" actId="1076"/>
          <ac:spMkLst>
            <pc:docMk/>
            <pc:sldMk cId="2738858589" sldId="284"/>
            <ac:spMk id="2" creationId="{837A94B5-ABBA-44F8-BC6F-BDE6A57FB54B}"/>
          </ac:spMkLst>
        </pc:spChg>
        <pc:spChg chg="del">
          <ac:chgData name="Benoit Deleglise" userId="7e3f348e-0369-440b-a342-1948c7a7b628" providerId="ADAL" clId="{95B25A15-566C-4341-A035-F4CA7CBDA512}" dt="2021-12-01T22:29:09.650" v="3054" actId="478"/>
          <ac:spMkLst>
            <pc:docMk/>
            <pc:sldMk cId="2738858589" sldId="284"/>
            <ac:spMk id="3" creationId="{E3C09489-7C81-4C01-8CBC-32D49EDF3E02}"/>
          </ac:spMkLst>
        </pc:spChg>
        <pc:spChg chg="add del">
          <ac:chgData name="Benoit Deleglise" userId="7e3f348e-0369-440b-a342-1948c7a7b628" providerId="ADAL" clId="{95B25A15-566C-4341-A035-F4CA7CBDA512}" dt="2021-12-01T22:34:20.024" v="3275" actId="22"/>
          <ac:spMkLst>
            <pc:docMk/>
            <pc:sldMk cId="2738858589" sldId="284"/>
            <ac:spMk id="5" creationId="{79EE83B9-6E72-4046-ADD7-06F72C48FE5D}"/>
          </ac:spMkLst>
        </pc:spChg>
        <pc:spChg chg="add mod">
          <ac:chgData name="Benoit Deleglise" userId="7e3f348e-0369-440b-a342-1948c7a7b628" providerId="ADAL" clId="{95B25A15-566C-4341-A035-F4CA7CBDA512}" dt="2021-12-02T09:31:35.575" v="5190" actId="313"/>
          <ac:spMkLst>
            <pc:docMk/>
            <pc:sldMk cId="2738858589" sldId="284"/>
            <ac:spMk id="6" creationId="{88992765-BC2B-478E-BA89-A871107CC056}"/>
          </ac:spMkLst>
        </pc:spChg>
        <pc:spChg chg="add mod">
          <ac:chgData name="Benoit Deleglise" userId="7e3f348e-0369-440b-a342-1948c7a7b628" providerId="ADAL" clId="{95B25A15-566C-4341-A035-F4CA7CBDA512}" dt="2021-12-02T00:47:36.554" v="4926" actId="1076"/>
          <ac:spMkLst>
            <pc:docMk/>
            <pc:sldMk cId="2738858589" sldId="284"/>
            <ac:spMk id="7" creationId="{7A75EAD4-FC8C-4563-84C3-CB62B8B302FF}"/>
          </ac:spMkLst>
        </pc:spChg>
      </pc:sldChg>
      <pc:sldChg chg="modSp mod">
        <pc:chgData name="Benoit Deleglise" userId="7e3f348e-0369-440b-a342-1948c7a7b628" providerId="ADAL" clId="{95B25A15-566C-4341-A035-F4CA7CBDA512}" dt="2021-12-01T23:47:10.851" v="4667" actId="1076"/>
        <pc:sldMkLst>
          <pc:docMk/>
          <pc:sldMk cId="3733294183" sldId="289"/>
        </pc:sldMkLst>
        <pc:graphicFrameChg chg="mod">
          <ac:chgData name="Benoit Deleglise" userId="7e3f348e-0369-440b-a342-1948c7a7b628" providerId="ADAL" clId="{95B25A15-566C-4341-A035-F4CA7CBDA512}" dt="2021-12-01T23:47:10.851" v="4667" actId="1076"/>
          <ac:graphicFrameMkLst>
            <pc:docMk/>
            <pc:sldMk cId="3733294183" sldId="289"/>
            <ac:graphicFrameMk id="5" creationId="{3CDD47CE-3432-784B-97BE-908B0B3CC94A}"/>
          </ac:graphicFrameMkLst>
        </pc:graphicFrameChg>
      </pc:sldChg>
      <pc:sldChg chg="modSp">
        <pc:chgData name="Benoit Deleglise" userId="7e3f348e-0369-440b-a342-1948c7a7b628" providerId="ADAL" clId="{95B25A15-566C-4341-A035-F4CA7CBDA512}" dt="2021-12-01T23:51:46.604" v="4807" actId="20577"/>
        <pc:sldMkLst>
          <pc:docMk/>
          <pc:sldMk cId="3372289777" sldId="291"/>
        </pc:sldMkLst>
        <pc:graphicFrameChg chg="mod">
          <ac:chgData name="Benoit Deleglise" userId="7e3f348e-0369-440b-a342-1948c7a7b628" providerId="ADAL" clId="{95B25A15-566C-4341-A035-F4CA7CBDA512}" dt="2021-12-01T23:51:37.190" v="4791" actId="20577"/>
          <ac:graphicFrameMkLst>
            <pc:docMk/>
            <pc:sldMk cId="3372289777" sldId="291"/>
            <ac:graphicFrameMk id="5" creationId="{80AA75A3-5283-BD4D-9EF8-D24A302B47EC}"/>
          </ac:graphicFrameMkLst>
        </pc:graphicFrameChg>
        <pc:graphicFrameChg chg="mod">
          <ac:chgData name="Benoit Deleglise" userId="7e3f348e-0369-440b-a342-1948c7a7b628" providerId="ADAL" clId="{95B25A15-566C-4341-A035-F4CA7CBDA512}" dt="2021-12-01T23:51:46.604" v="4807" actId="20577"/>
          <ac:graphicFrameMkLst>
            <pc:docMk/>
            <pc:sldMk cId="3372289777" sldId="291"/>
            <ac:graphicFrameMk id="6" creationId="{E67B2D46-7785-ED46-A891-E76C10CF4EDC}"/>
          </ac:graphicFrameMkLst>
        </pc:graphicFrameChg>
      </pc:sldChg>
      <pc:sldChg chg="modSp">
        <pc:chgData name="Benoit Deleglise" userId="7e3f348e-0369-440b-a342-1948c7a7b628" providerId="ADAL" clId="{95B25A15-566C-4341-A035-F4CA7CBDA512}" dt="2021-12-01T23:54:33.175" v="4827" actId="20577"/>
        <pc:sldMkLst>
          <pc:docMk/>
          <pc:sldMk cId="1744633303" sldId="292"/>
        </pc:sldMkLst>
        <pc:graphicFrameChg chg="mod">
          <ac:chgData name="Benoit Deleglise" userId="7e3f348e-0369-440b-a342-1948c7a7b628" providerId="ADAL" clId="{95B25A15-566C-4341-A035-F4CA7CBDA512}" dt="2021-12-01T23:54:33.175" v="4827" actId="20577"/>
          <ac:graphicFrameMkLst>
            <pc:docMk/>
            <pc:sldMk cId="1744633303" sldId="292"/>
            <ac:graphicFrameMk id="5" creationId="{3416EE25-D52A-0A43-8B15-0178441935F8}"/>
          </ac:graphicFrameMkLst>
        </pc:graphicFrameChg>
      </pc:sldChg>
      <pc:sldChg chg="modSp mod ord">
        <pc:chgData name="Benoit Deleglise" userId="7e3f348e-0369-440b-a342-1948c7a7b628" providerId="ADAL" clId="{95B25A15-566C-4341-A035-F4CA7CBDA512}" dt="2021-12-02T10:19:46.768" v="5247"/>
        <pc:sldMkLst>
          <pc:docMk/>
          <pc:sldMk cId="3082877681" sldId="293"/>
        </pc:sldMkLst>
        <pc:spChg chg="mod">
          <ac:chgData name="Benoit Deleglise" userId="7e3f348e-0369-440b-a342-1948c7a7b628" providerId="ADAL" clId="{95B25A15-566C-4341-A035-F4CA7CBDA512}" dt="2021-12-02T10:05:22.274" v="5236" actId="20577"/>
          <ac:spMkLst>
            <pc:docMk/>
            <pc:sldMk cId="3082877681" sldId="293"/>
            <ac:spMk id="2" creationId="{B45040BA-F7C8-4865-8D77-F78A39CD7276}"/>
          </ac:spMkLst>
        </pc:spChg>
      </pc:sldChg>
      <pc:sldChg chg="ord">
        <pc:chgData name="Benoit Deleglise" userId="7e3f348e-0369-440b-a342-1948c7a7b628" providerId="ADAL" clId="{95B25A15-566C-4341-A035-F4CA7CBDA512}" dt="2021-12-02T10:19:46.768" v="5247"/>
        <pc:sldMkLst>
          <pc:docMk/>
          <pc:sldMk cId="2985816812" sldId="294"/>
        </pc:sldMkLst>
      </pc:sldChg>
      <pc:sldChg chg="ord">
        <pc:chgData name="Benoit Deleglise" userId="7e3f348e-0369-440b-a342-1948c7a7b628" providerId="ADAL" clId="{95B25A15-566C-4341-A035-F4CA7CBDA512}" dt="2021-12-02T10:19:46.768" v="5247"/>
        <pc:sldMkLst>
          <pc:docMk/>
          <pc:sldMk cId="386026500" sldId="295"/>
        </pc:sldMkLst>
      </pc:sldChg>
      <pc:sldChg chg="addSp delSp modSp new mod">
        <pc:chgData name="Benoit Deleglise" userId="7e3f348e-0369-440b-a342-1948c7a7b628" providerId="ADAL" clId="{95B25A15-566C-4341-A035-F4CA7CBDA512}" dt="2021-12-02T10:08:15.848" v="5237" actId="27918"/>
        <pc:sldMkLst>
          <pc:docMk/>
          <pc:sldMk cId="3204809409" sldId="296"/>
        </pc:sldMkLst>
        <pc:spChg chg="mod">
          <ac:chgData name="Benoit Deleglise" userId="7e3f348e-0369-440b-a342-1948c7a7b628" providerId="ADAL" clId="{95B25A15-566C-4341-A035-F4CA7CBDA512}" dt="2021-12-02T09:20:26.601" v="5015" actId="20577"/>
          <ac:spMkLst>
            <pc:docMk/>
            <pc:sldMk cId="3204809409" sldId="296"/>
            <ac:spMk id="2" creationId="{E96F680D-3486-4DA4-A5D6-7DF8E4D2D267}"/>
          </ac:spMkLst>
        </pc:spChg>
        <pc:spChg chg="del">
          <ac:chgData name="Benoit Deleglise" userId="7e3f348e-0369-440b-a342-1948c7a7b628" providerId="ADAL" clId="{95B25A15-566C-4341-A035-F4CA7CBDA512}" dt="2021-12-02T09:20:36.467" v="5017"/>
          <ac:spMkLst>
            <pc:docMk/>
            <pc:sldMk cId="3204809409" sldId="296"/>
            <ac:spMk id="3" creationId="{2051765F-85F5-41D0-8278-4A188ADB9440}"/>
          </ac:spMkLst>
        </pc:spChg>
        <pc:graphicFrameChg chg="add mod">
          <ac:chgData name="Benoit Deleglise" userId="7e3f348e-0369-440b-a342-1948c7a7b628" providerId="ADAL" clId="{95B25A15-566C-4341-A035-F4CA7CBDA512}" dt="2021-12-02T09:20:36.467" v="5017"/>
          <ac:graphicFrameMkLst>
            <pc:docMk/>
            <pc:sldMk cId="3204809409" sldId="296"/>
            <ac:graphicFrameMk id="5" creationId="{99E0A0EA-E4A4-4624-B3B9-4BFA11533933}"/>
          </ac:graphicFrameMkLst>
        </pc:graphicFrameChg>
      </pc:sldChg>
      <pc:sldChg chg="addSp modSp add mod">
        <pc:chgData name="Benoit Deleglise" userId="7e3f348e-0369-440b-a342-1948c7a7b628" providerId="ADAL" clId="{95B25A15-566C-4341-A035-F4CA7CBDA512}" dt="2021-12-02T10:08:15.862" v="5238" actId="27918"/>
        <pc:sldMkLst>
          <pc:docMk/>
          <pc:sldMk cId="4154304951" sldId="297"/>
        </pc:sldMkLst>
        <pc:spChg chg="mod">
          <ac:chgData name="Benoit Deleglise" userId="7e3f348e-0369-440b-a342-1948c7a7b628" providerId="ADAL" clId="{95B25A15-566C-4341-A035-F4CA7CBDA512}" dt="2021-12-02T09:20:52.463" v="5040" actId="20577"/>
          <ac:spMkLst>
            <pc:docMk/>
            <pc:sldMk cId="4154304951" sldId="297"/>
            <ac:spMk id="2" creationId="{E96F680D-3486-4DA4-A5D6-7DF8E4D2D267}"/>
          </ac:spMkLst>
        </pc:spChg>
        <pc:graphicFrameChg chg="add mod">
          <ac:chgData name="Benoit Deleglise" userId="7e3f348e-0369-440b-a342-1948c7a7b628" providerId="ADAL" clId="{95B25A15-566C-4341-A035-F4CA7CBDA512}" dt="2021-12-02T09:21:39.822" v="5046"/>
          <ac:graphicFrameMkLst>
            <pc:docMk/>
            <pc:sldMk cId="4154304951" sldId="297"/>
            <ac:graphicFrameMk id="6" creationId="{B4BC314B-9336-4F32-A096-21A8EC9B8147}"/>
          </ac:graphicFrameMkLst>
        </pc:graphicFrameChg>
      </pc:sldChg>
      <pc:sldChg chg="addSp delSp modSp add mod">
        <pc:chgData name="Benoit Deleglise" userId="7e3f348e-0369-440b-a342-1948c7a7b628" providerId="ADAL" clId="{95B25A15-566C-4341-A035-F4CA7CBDA512}" dt="2021-12-02T10:08:15.866" v="5239" actId="27918"/>
        <pc:sldMkLst>
          <pc:docMk/>
          <pc:sldMk cId="2355539236" sldId="298"/>
        </pc:sldMkLst>
        <pc:spChg chg="mod">
          <ac:chgData name="Benoit Deleglise" userId="7e3f348e-0369-440b-a342-1948c7a7b628" providerId="ADAL" clId="{95B25A15-566C-4341-A035-F4CA7CBDA512}" dt="2021-12-02T09:22:03.232" v="5057" actId="20577"/>
          <ac:spMkLst>
            <pc:docMk/>
            <pc:sldMk cId="2355539236" sldId="298"/>
            <ac:spMk id="2" creationId="{E96F680D-3486-4DA4-A5D6-7DF8E4D2D267}"/>
          </ac:spMkLst>
        </pc:spChg>
        <pc:spChg chg="add del mod">
          <ac:chgData name="Benoit Deleglise" userId="7e3f348e-0369-440b-a342-1948c7a7b628" providerId="ADAL" clId="{95B25A15-566C-4341-A035-F4CA7CBDA512}" dt="2021-12-02T09:22:17.099" v="5060"/>
          <ac:spMkLst>
            <pc:docMk/>
            <pc:sldMk cId="2355539236" sldId="298"/>
            <ac:spMk id="6" creationId="{78EC35E0-6113-41ED-AD80-A94A92E89901}"/>
          </ac:spMkLst>
        </pc:spChg>
        <pc:graphicFrameChg chg="del">
          <ac:chgData name="Benoit Deleglise" userId="7e3f348e-0369-440b-a342-1948c7a7b628" providerId="ADAL" clId="{95B25A15-566C-4341-A035-F4CA7CBDA512}" dt="2021-12-02T09:22:06.626" v="5058" actId="478"/>
          <ac:graphicFrameMkLst>
            <pc:docMk/>
            <pc:sldMk cId="2355539236" sldId="298"/>
            <ac:graphicFrameMk id="5" creationId="{99E0A0EA-E4A4-4624-B3B9-4BFA11533933}"/>
          </ac:graphicFrameMkLst>
        </pc:graphicFrameChg>
        <pc:graphicFrameChg chg="add mod">
          <ac:chgData name="Benoit Deleglise" userId="7e3f348e-0369-440b-a342-1948c7a7b628" providerId="ADAL" clId="{95B25A15-566C-4341-A035-F4CA7CBDA512}" dt="2021-12-02T09:22:17.099" v="5060"/>
          <ac:graphicFrameMkLst>
            <pc:docMk/>
            <pc:sldMk cId="2355539236" sldId="298"/>
            <ac:graphicFrameMk id="7" creationId="{35C426F7-B460-4564-BE25-E56D432313D6}"/>
          </ac:graphicFrameMkLst>
        </pc:graphicFrameChg>
      </pc:sldChg>
      <pc:sldChg chg="addSp delSp modSp new mod setBg">
        <pc:chgData name="Benoit Deleglise" userId="7e3f348e-0369-440b-a342-1948c7a7b628" providerId="ADAL" clId="{95B25A15-566C-4341-A035-F4CA7CBDA512}" dt="2021-12-02T10:08:15.884" v="5241" actId="27918"/>
        <pc:sldMkLst>
          <pc:docMk/>
          <pc:sldMk cId="3447610145" sldId="299"/>
        </pc:sldMkLst>
        <pc:spChg chg="mod">
          <ac:chgData name="Benoit Deleglise" userId="7e3f348e-0369-440b-a342-1948c7a7b628" providerId="ADAL" clId="{95B25A15-566C-4341-A035-F4CA7CBDA512}" dt="2021-12-02T09:29:38.911" v="5148" actId="20577"/>
          <ac:spMkLst>
            <pc:docMk/>
            <pc:sldMk cId="3447610145" sldId="299"/>
            <ac:spMk id="2" creationId="{EFE0CADA-7BD2-4B8A-AD73-C06508A0FD56}"/>
          </ac:spMkLst>
        </pc:spChg>
        <pc:spChg chg="del">
          <ac:chgData name="Benoit Deleglise" userId="7e3f348e-0369-440b-a342-1948c7a7b628" providerId="ADAL" clId="{95B25A15-566C-4341-A035-F4CA7CBDA512}" dt="2021-12-02T09:28:21.687" v="5064" actId="26606"/>
          <ac:spMkLst>
            <pc:docMk/>
            <pc:sldMk cId="3447610145" sldId="299"/>
            <ac:spMk id="3" creationId="{C499FCAE-9E79-407A-9B58-6C1F1831E391}"/>
          </ac:spMkLst>
        </pc:spChg>
        <pc:spChg chg="mod">
          <ac:chgData name="Benoit Deleglise" userId="7e3f348e-0369-440b-a342-1948c7a7b628" providerId="ADAL" clId="{95B25A15-566C-4341-A035-F4CA7CBDA512}" dt="2021-12-02T09:28:21.687" v="5064" actId="26606"/>
          <ac:spMkLst>
            <pc:docMk/>
            <pc:sldMk cId="3447610145" sldId="299"/>
            <ac:spMk id="4" creationId="{12109C6E-6154-4F8E-97E3-E04A08268F3A}"/>
          </ac:spMkLst>
        </pc:spChg>
        <pc:graphicFrameChg chg="add del mod">
          <ac:chgData name="Benoit Deleglise" userId="7e3f348e-0369-440b-a342-1948c7a7b628" providerId="ADAL" clId="{95B25A15-566C-4341-A035-F4CA7CBDA512}" dt="2021-12-02T09:28:21.687" v="5064" actId="26606"/>
          <ac:graphicFrameMkLst>
            <pc:docMk/>
            <pc:sldMk cId="3447610145" sldId="299"/>
            <ac:graphicFrameMk id="5" creationId="{E1C387F3-44D1-4DB6-BFC9-43CB2A78282F}"/>
          </ac:graphicFrameMkLst>
        </pc:graphicFrameChg>
        <pc:graphicFrameChg chg="add mod">
          <ac:chgData name="Benoit Deleglise" userId="7e3f348e-0369-440b-a342-1948c7a7b628" providerId="ADAL" clId="{95B25A15-566C-4341-A035-F4CA7CBDA512}" dt="2021-12-02T09:29:34.532" v="5130" actId="20577"/>
          <ac:graphicFrameMkLst>
            <pc:docMk/>
            <pc:sldMk cId="3447610145" sldId="299"/>
            <ac:graphicFrameMk id="8" creationId="{E1C387F3-44D1-4DB6-BFC9-43CB2A78282F}"/>
          </ac:graphicFrameMkLst>
        </pc:graphicFrameChg>
      </pc:sldChg>
      <pc:sldChg chg="addSp delSp modSp new mod">
        <pc:chgData name="Benoit Deleglise" userId="7e3f348e-0369-440b-a342-1948c7a7b628" providerId="ADAL" clId="{95B25A15-566C-4341-A035-F4CA7CBDA512}" dt="2021-12-02T10:08:15.880" v="5240" actId="27918"/>
        <pc:sldMkLst>
          <pc:docMk/>
          <pc:sldMk cId="1000979217" sldId="300"/>
        </pc:sldMkLst>
        <pc:spChg chg="mod">
          <ac:chgData name="Benoit Deleglise" userId="7e3f348e-0369-440b-a342-1948c7a7b628" providerId="ADAL" clId="{95B25A15-566C-4341-A035-F4CA7CBDA512}" dt="2021-12-02T09:30:00.934" v="5182" actId="20577"/>
          <ac:spMkLst>
            <pc:docMk/>
            <pc:sldMk cId="1000979217" sldId="300"/>
            <ac:spMk id="2" creationId="{E193A35B-1325-435B-BB55-6C441911554A}"/>
          </ac:spMkLst>
        </pc:spChg>
        <pc:spChg chg="del">
          <ac:chgData name="Benoit Deleglise" userId="7e3f348e-0369-440b-a342-1948c7a7b628" providerId="ADAL" clId="{95B25A15-566C-4341-A035-F4CA7CBDA512}" dt="2021-12-02T09:30:57.316" v="5184"/>
          <ac:spMkLst>
            <pc:docMk/>
            <pc:sldMk cId="1000979217" sldId="300"/>
            <ac:spMk id="3" creationId="{0DF50FEF-CBEB-4866-B484-89B688B5EF9D}"/>
          </ac:spMkLst>
        </pc:spChg>
        <pc:graphicFrameChg chg="add mod">
          <ac:chgData name="Benoit Deleglise" userId="7e3f348e-0369-440b-a342-1948c7a7b628" providerId="ADAL" clId="{95B25A15-566C-4341-A035-F4CA7CBDA512}" dt="2021-12-02T09:30:57.316" v="5184"/>
          <ac:graphicFrameMkLst>
            <pc:docMk/>
            <pc:sldMk cId="1000979217" sldId="300"/>
            <ac:graphicFrameMk id="5" creationId="{26140212-E6AC-41FF-905D-688F3442FBDA}"/>
          </ac:graphicFrameMkLst>
        </pc:graphicFrameChg>
      </pc:sldChg>
    </pc:docChg>
  </pc:docChgLst>
  <pc:docChgLst>
    <pc:chgData name="Matheus de Barros Silva" userId="S::mdebarross@insa-lyon.fr::4571caa9-5355-4f6c-81a3-78747fa37777" providerId="AD" clId="Web-{3FFA144B-A139-4422-9C0C-7A94C906E97C}"/>
    <pc:docChg chg="addSld delSld modSld sldOrd">
      <pc:chgData name="Matheus de Barros Silva" userId="S::mdebarross@insa-lyon.fr::4571caa9-5355-4f6c-81a3-78747fa37777" providerId="AD" clId="Web-{3FFA144B-A139-4422-9C0C-7A94C906E97C}" dt="2021-12-01T22:48:35.948" v="1606"/>
      <pc:docMkLst>
        <pc:docMk/>
      </pc:docMkLst>
      <pc:sldChg chg="modSp">
        <pc:chgData name="Matheus de Barros Silva" userId="S::mdebarross@insa-lyon.fr::4571caa9-5355-4f6c-81a3-78747fa37777" providerId="AD" clId="Web-{3FFA144B-A139-4422-9C0C-7A94C906E97C}" dt="2021-12-01T21:04:01.238" v="2" actId="20577"/>
        <pc:sldMkLst>
          <pc:docMk/>
          <pc:sldMk cId="2076287924" sldId="258"/>
        </pc:sldMkLst>
        <pc:spChg chg="mod">
          <ac:chgData name="Matheus de Barros Silva" userId="S::mdebarross@insa-lyon.fr::4571caa9-5355-4f6c-81a3-78747fa37777" providerId="AD" clId="Web-{3FFA144B-A139-4422-9C0C-7A94C906E97C}" dt="2021-12-01T21:04:01.238" v="2" actId="20577"/>
          <ac:spMkLst>
            <pc:docMk/>
            <pc:sldMk cId="2076287924" sldId="258"/>
            <ac:spMk id="2" creationId="{B629F6F1-50A0-4041-8387-92ADE920E53E}"/>
          </ac:spMkLst>
        </pc:spChg>
      </pc:sldChg>
      <pc:sldChg chg="modSp">
        <pc:chgData name="Matheus de Barros Silva" userId="S::mdebarross@insa-lyon.fr::4571caa9-5355-4f6c-81a3-78747fa37777" providerId="AD" clId="Web-{3FFA144B-A139-4422-9C0C-7A94C906E97C}" dt="2021-12-01T21:05:05.412" v="8" actId="20577"/>
        <pc:sldMkLst>
          <pc:docMk/>
          <pc:sldMk cId="1386964436" sldId="261"/>
        </pc:sldMkLst>
        <pc:spChg chg="mod">
          <ac:chgData name="Matheus de Barros Silva" userId="S::mdebarross@insa-lyon.fr::4571caa9-5355-4f6c-81a3-78747fa37777" providerId="AD" clId="Web-{3FFA144B-A139-4422-9C0C-7A94C906E97C}" dt="2021-12-01T21:05:05.412" v="8" actId="20577"/>
          <ac:spMkLst>
            <pc:docMk/>
            <pc:sldMk cId="1386964436" sldId="261"/>
            <ac:spMk id="3" creationId="{A5A370BD-5E88-FD4D-A418-EA36B9676978}"/>
          </ac:spMkLst>
        </pc:spChg>
      </pc:sldChg>
      <pc:sldChg chg="modSp">
        <pc:chgData name="Matheus de Barros Silva" userId="S::mdebarross@insa-lyon.fr::4571caa9-5355-4f6c-81a3-78747fa37777" providerId="AD" clId="Web-{3FFA144B-A139-4422-9C0C-7A94C906E97C}" dt="2021-12-01T21:06:50.868" v="10" actId="20577"/>
        <pc:sldMkLst>
          <pc:docMk/>
          <pc:sldMk cId="1929008571" sldId="269"/>
        </pc:sldMkLst>
        <pc:spChg chg="mod">
          <ac:chgData name="Matheus de Barros Silva" userId="S::mdebarross@insa-lyon.fr::4571caa9-5355-4f6c-81a3-78747fa37777" providerId="AD" clId="Web-{3FFA144B-A139-4422-9C0C-7A94C906E97C}" dt="2021-12-01T21:06:50.868" v="10" actId="20577"/>
          <ac:spMkLst>
            <pc:docMk/>
            <pc:sldMk cId="1929008571" sldId="269"/>
            <ac:spMk id="3" creationId="{CF66F9D6-2F52-4764-8907-F50A9F40AC9D}"/>
          </ac:spMkLst>
        </pc:spChg>
      </pc:sldChg>
      <pc:sldChg chg="addSp delSp modSp ord">
        <pc:chgData name="Matheus de Barros Silva" userId="S::mdebarross@insa-lyon.fr::4571caa9-5355-4f6c-81a3-78747fa37777" providerId="AD" clId="Web-{3FFA144B-A139-4422-9C0C-7A94C906E97C}" dt="2021-12-01T22:48:34.307" v="1605"/>
        <pc:sldMkLst>
          <pc:docMk/>
          <pc:sldMk cId="3204452620" sldId="274"/>
        </pc:sldMkLst>
        <pc:spChg chg="add mod">
          <ac:chgData name="Matheus de Barros Silva" userId="S::mdebarross@insa-lyon.fr::4571caa9-5355-4f6c-81a3-78747fa37777" providerId="AD" clId="Web-{3FFA144B-A139-4422-9C0C-7A94C906E97C}" dt="2021-12-01T22:31:28.743" v="1519"/>
          <ac:spMkLst>
            <pc:docMk/>
            <pc:sldMk cId="3204452620" sldId="274"/>
            <ac:spMk id="3" creationId="{E8AAC78D-52D0-4393-8718-E3C59E481174}"/>
          </ac:spMkLst>
        </pc:spChg>
        <pc:spChg chg="add mod">
          <ac:chgData name="Matheus de Barros Silva" userId="S::mdebarross@insa-lyon.fr::4571caa9-5355-4f6c-81a3-78747fa37777" providerId="AD" clId="Web-{3FFA144B-A139-4422-9C0C-7A94C906E97C}" dt="2021-12-01T22:31:28.790" v="1520"/>
          <ac:spMkLst>
            <pc:docMk/>
            <pc:sldMk cId="3204452620" sldId="274"/>
            <ac:spMk id="4" creationId="{104A1FAE-BD6D-42E4-BA90-A9FF752FA7D4}"/>
          </ac:spMkLst>
        </pc:spChg>
        <pc:spChg chg="mod">
          <ac:chgData name="Matheus de Barros Silva" userId="S::mdebarross@insa-lyon.fr::4571caa9-5355-4f6c-81a3-78747fa37777" providerId="AD" clId="Web-{3FFA144B-A139-4422-9C0C-7A94C906E97C}" dt="2021-12-01T22:47:38.165" v="1604" actId="20577"/>
          <ac:spMkLst>
            <pc:docMk/>
            <pc:sldMk cId="3204452620" sldId="274"/>
            <ac:spMk id="6" creationId="{9D64377A-989B-4F74-8281-6BDB13397EAB}"/>
          </ac:spMkLst>
        </pc:spChg>
        <pc:spChg chg="add mod">
          <ac:chgData name="Matheus de Barros Silva" userId="S::mdebarross@insa-lyon.fr::4571caa9-5355-4f6c-81a3-78747fa37777" providerId="AD" clId="Web-{3FFA144B-A139-4422-9C0C-7A94C906E97C}" dt="2021-12-01T22:31:28.821" v="1521"/>
          <ac:spMkLst>
            <pc:docMk/>
            <pc:sldMk cId="3204452620" sldId="274"/>
            <ac:spMk id="7" creationId="{F668433E-7036-4441-B3D3-DEB67CDB0668}"/>
          </ac:spMkLst>
        </pc:spChg>
        <pc:spChg chg="add mod">
          <ac:chgData name="Matheus de Barros Silva" userId="S::mdebarross@insa-lyon.fr::4571caa9-5355-4f6c-81a3-78747fa37777" providerId="AD" clId="Web-{3FFA144B-A139-4422-9C0C-7A94C906E97C}" dt="2021-12-01T22:31:28.868" v="1522"/>
          <ac:spMkLst>
            <pc:docMk/>
            <pc:sldMk cId="3204452620" sldId="274"/>
            <ac:spMk id="8" creationId="{8AB1F79F-C06D-4777-9231-6C029AEA571A}"/>
          </ac:spMkLst>
        </pc:spChg>
        <pc:spChg chg="add mod">
          <ac:chgData name="Matheus de Barros Silva" userId="S::mdebarross@insa-lyon.fr::4571caa9-5355-4f6c-81a3-78747fa37777" providerId="AD" clId="Web-{3FFA144B-A139-4422-9C0C-7A94C906E97C}" dt="2021-12-01T22:31:28.915" v="1523"/>
          <ac:spMkLst>
            <pc:docMk/>
            <pc:sldMk cId="3204452620" sldId="274"/>
            <ac:spMk id="9" creationId="{675A809B-6585-4C3F-B8E2-012C2DE980BC}"/>
          </ac:spMkLst>
        </pc:spChg>
        <pc:spChg chg="add mod">
          <ac:chgData name="Matheus de Barros Silva" userId="S::mdebarross@insa-lyon.fr::4571caa9-5355-4f6c-81a3-78747fa37777" providerId="AD" clId="Web-{3FFA144B-A139-4422-9C0C-7A94C906E97C}" dt="2021-12-01T22:31:28.946" v="1524"/>
          <ac:spMkLst>
            <pc:docMk/>
            <pc:sldMk cId="3204452620" sldId="274"/>
            <ac:spMk id="10" creationId="{59E8E4AF-CDC9-42FB-955C-11A0C83ADC2E}"/>
          </ac:spMkLst>
        </pc:spChg>
        <pc:spChg chg="add mod">
          <ac:chgData name="Matheus de Barros Silva" userId="S::mdebarross@insa-lyon.fr::4571caa9-5355-4f6c-81a3-78747fa37777" providerId="AD" clId="Web-{3FFA144B-A139-4422-9C0C-7A94C906E97C}" dt="2021-12-01T22:31:28.993" v="1525"/>
          <ac:spMkLst>
            <pc:docMk/>
            <pc:sldMk cId="3204452620" sldId="274"/>
            <ac:spMk id="11" creationId="{C3D35744-9A5E-41EB-ABD1-6A2B8BB13A5A}"/>
          </ac:spMkLst>
        </pc:spChg>
        <pc:spChg chg="add mod">
          <ac:chgData name="Matheus de Barros Silva" userId="S::mdebarross@insa-lyon.fr::4571caa9-5355-4f6c-81a3-78747fa37777" providerId="AD" clId="Web-{3FFA144B-A139-4422-9C0C-7A94C906E97C}" dt="2021-12-01T22:31:29.040" v="1526"/>
          <ac:spMkLst>
            <pc:docMk/>
            <pc:sldMk cId="3204452620" sldId="274"/>
            <ac:spMk id="12" creationId="{CC62D7A9-9290-4C61-B449-31DB431BDA83}"/>
          </ac:spMkLst>
        </pc:spChg>
        <pc:spChg chg="add del mod">
          <ac:chgData name="Matheus de Barros Silva" userId="S::mdebarross@insa-lyon.fr::4571caa9-5355-4f6c-81a3-78747fa37777" providerId="AD" clId="Web-{3FFA144B-A139-4422-9C0C-7A94C906E97C}" dt="2021-12-01T21:56:07.318" v="787"/>
          <ac:spMkLst>
            <pc:docMk/>
            <pc:sldMk cId="3204452620" sldId="274"/>
            <ac:spMk id="13" creationId="{86FA39BF-4359-41FD-898F-A6D43399A330}"/>
          </ac:spMkLst>
        </pc:spChg>
        <pc:spChg chg="add del">
          <ac:chgData name="Matheus de Barros Silva" userId="S::mdebarross@insa-lyon.fr::4571caa9-5355-4f6c-81a3-78747fa37777" providerId="AD" clId="Web-{3FFA144B-A139-4422-9C0C-7A94C906E97C}" dt="2021-12-01T21:54:03.564" v="736"/>
          <ac:spMkLst>
            <pc:docMk/>
            <pc:sldMk cId="3204452620" sldId="274"/>
            <ac:spMk id="14" creationId="{CDE2CFAB-8A23-4751-97D0-586CCBD2F497}"/>
          </ac:spMkLst>
        </pc:spChg>
        <pc:spChg chg="add del mod">
          <ac:chgData name="Matheus de Barros Silva" userId="S::mdebarross@insa-lyon.fr::4571caa9-5355-4f6c-81a3-78747fa37777" providerId="AD" clId="Web-{3FFA144B-A139-4422-9C0C-7A94C906E97C}" dt="2021-12-01T21:56:04.896" v="785"/>
          <ac:spMkLst>
            <pc:docMk/>
            <pc:sldMk cId="3204452620" sldId="274"/>
            <ac:spMk id="15" creationId="{575C1784-ED40-4701-B773-B64824A4E8D6}"/>
          </ac:spMkLst>
        </pc:spChg>
        <pc:spChg chg="add del mod">
          <ac:chgData name="Matheus de Barros Silva" userId="S::mdebarross@insa-lyon.fr::4571caa9-5355-4f6c-81a3-78747fa37777" providerId="AD" clId="Web-{3FFA144B-A139-4422-9C0C-7A94C906E97C}" dt="2021-12-01T21:56:03.068" v="783"/>
          <ac:spMkLst>
            <pc:docMk/>
            <pc:sldMk cId="3204452620" sldId="274"/>
            <ac:spMk id="16" creationId="{3317954E-8A2D-4EE1-B7A0-FB5E06374F0B}"/>
          </ac:spMkLst>
        </pc:spChg>
        <pc:spChg chg="add del mod">
          <ac:chgData name="Matheus de Barros Silva" userId="S::mdebarross@insa-lyon.fr::4571caa9-5355-4f6c-81a3-78747fa37777" providerId="AD" clId="Web-{3FFA144B-A139-4422-9C0C-7A94C906E97C}" dt="2021-12-01T21:56:00.740" v="781"/>
          <ac:spMkLst>
            <pc:docMk/>
            <pc:sldMk cId="3204452620" sldId="274"/>
            <ac:spMk id="17" creationId="{F814E215-EB18-42DD-BEB0-67786FAF5F88}"/>
          </ac:spMkLst>
        </pc:spChg>
        <pc:spChg chg="add del mod">
          <ac:chgData name="Matheus de Barros Silva" userId="S::mdebarross@insa-lyon.fr::4571caa9-5355-4f6c-81a3-78747fa37777" providerId="AD" clId="Web-{3FFA144B-A139-4422-9C0C-7A94C906E97C}" dt="2021-12-01T21:55:56.584" v="779"/>
          <ac:spMkLst>
            <pc:docMk/>
            <pc:sldMk cId="3204452620" sldId="274"/>
            <ac:spMk id="18" creationId="{022E4C2D-0EF4-4A87-BC59-0027086D1039}"/>
          </ac:spMkLst>
        </pc:spChg>
        <pc:spChg chg="add del">
          <ac:chgData name="Matheus de Barros Silva" userId="S::mdebarross@insa-lyon.fr::4571caa9-5355-4f6c-81a3-78747fa37777" providerId="AD" clId="Web-{3FFA144B-A139-4422-9C0C-7A94C906E97C}" dt="2021-12-01T21:56:42.913" v="798"/>
          <ac:spMkLst>
            <pc:docMk/>
            <pc:sldMk cId="3204452620" sldId="274"/>
            <ac:spMk id="19" creationId="{6B8160B0-70A6-4B4C-B366-7C4C3785B69C}"/>
          </ac:spMkLst>
        </pc:spChg>
        <pc:spChg chg="add del mod">
          <ac:chgData name="Matheus de Barros Silva" userId="S::mdebarross@insa-lyon.fr::4571caa9-5355-4f6c-81a3-78747fa37777" providerId="AD" clId="Web-{3FFA144B-A139-4422-9C0C-7A94C906E97C}" dt="2021-12-01T21:56:39.694" v="797"/>
          <ac:spMkLst>
            <pc:docMk/>
            <pc:sldMk cId="3204452620" sldId="274"/>
            <ac:spMk id="20" creationId="{CBE735C1-B443-49F2-B236-F4218186E354}"/>
          </ac:spMkLst>
        </pc:spChg>
        <pc:spChg chg="add del">
          <ac:chgData name="Matheus de Barros Silva" userId="S::mdebarross@insa-lyon.fr::4571caa9-5355-4f6c-81a3-78747fa37777" providerId="AD" clId="Web-{3FFA144B-A139-4422-9C0C-7A94C906E97C}" dt="2021-12-01T21:56:57.429" v="806"/>
          <ac:spMkLst>
            <pc:docMk/>
            <pc:sldMk cId="3204452620" sldId="274"/>
            <ac:spMk id="21" creationId="{C2D2EAF4-E1AF-4F33-8B2B-67288928A696}"/>
          </ac:spMkLst>
        </pc:spChg>
        <pc:spChg chg="add del">
          <ac:chgData name="Matheus de Barros Silva" userId="S::mdebarross@insa-lyon.fr::4571caa9-5355-4f6c-81a3-78747fa37777" providerId="AD" clId="Web-{3FFA144B-A139-4422-9C0C-7A94C906E97C}" dt="2021-12-01T21:56:56.085" v="805"/>
          <ac:spMkLst>
            <pc:docMk/>
            <pc:sldMk cId="3204452620" sldId="274"/>
            <ac:spMk id="22" creationId="{C50EFFF3-FF82-45F3-B594-C4E21BA7572A}"/>
          </ac:spMkLst>
        </pc:spChg>
        <pc:spChg chg="add del mod">
          <ac:chgData name="Matheus de Barros Silva" userId="S::mdebarross@insa-lyon.fr::4571caa9-5355-4f6c-81a3-78747fa37777" providerId="AD" clId="Web-{3FFA144B-A139-4422-9C0C-7A94C906E97C}" dt="2021-12-01T21:57:17.273" v="814"/>
          <ac:spMkLst>
            <pc:docMk/>
            <pc:sldMk cId="3204452620" sldId="274"/>
            <ac:spMk id="23" creationId="{BC1FBA54-4388-4024-97DB-C07088546460}"/>
          </ac:spMkLst>
        </pc:spChg>
        <pc:spChg chg="mod">
          <ac:chgData name="Matheus de Barros Silva" userId="S::mdebarross@insa-lyon.fr::4571caa9-5355-4f6c-81a3-78747fa37777" providerId="AD" clId="Web-{3FFA144B-A139-4422-9C0C-7A94C906E97C}" dt="2021-12-01T22:30:58.961" v="1503"/>
          <ac:spMkLst>
            <pc:docMk/>
            <pc:sldMk cId="3204452620" sldId="274"/>
            <ac:spMk id="25" creationId="{A589F662-5AFD-4867-AD4F-91C37378ED86}"/>
          </ac:spMkLst>
        </pc:spChg>
        <pc:spChg chg="mod">
          <ac:chgData name="Matheus de Barros Silva" userId="S::mdebarross@insa-lyon.fr::4571caa9-5355-4f6c-81a3-78747fa37777" providerId="AD" clId="Web-{3FFA144B-A139-4422-9C0C-7A94C906E97C}" dt="2021-12-01T22:30:59.008" v="1504"/>
          <ac:spMkLst>
            <pc:docMk/>
            <pc:sldMk cId="3204452620" sldId="274"/>
            <ac:spMk id="26" creationId="{E6EA1944-0FDA-49A8-93A7-FB64CCC62D1B}"/>
          </ac:spMkLst>
        </pc:spChg>
        <pc:spChg chg="mod">
          <ac:chgData name="Matheus de Barros Silva" userId="S::mdebarross@insa-lyon.fr::4571caa9-5355-4f6c-81a3-78747fa37777" providerId="AD" clId="Web-{3FFA144B-A139-4422-9C0C-7A94C906E97C}" dt="2021-12-01T22:30:59.055" v="1505"/>
          <ac:spMkLst>
            <pc:docMk/>
            <pc:sldMk cId="3204452620" sldId="274"/>
            <ac:spMk id="27" creationId="{4A7BC42C-137E-4318-BAC5-177F442A443C}"/>
          </ac:spMkLst>
        </pc:spChg>
        <pc:spChg chg="mod">
          <ac:chgData name="Matheus de Barros Silva" userId="S::mdebarross@insa-lyon.fr::4571caa9-5355-4f6c-81a3-78747fa37777" providerId="AD" clId="Web-{3FFA144B-A139-4422-9C0C-7A94C906E97C}" dt="2021-12-01T22:30:59.102" v="1506"/>
          <ac:spMkLst>
            <pc:docMk/>
            <pc:sldMk cId="3204452620" sldId="274"/>
            <ac:spMk id="28" creationId="{5A9A7D68-A878-47AE-B2BA-206283DA1CE7}"/>
          </ac:spMkLst>
        </pc:spChg>
        <pc:spChg chg="mod">
          <ac:chgData name="Matheus de Barros Silva" userId="S::mdebarross@insa-lyon.fr::4571caa9-5355-4f6c-81a3-78747fa37777" providerId="AD" clId="Web-{3FFA144B-A139-4422-9C0C-7A94C906E97C}" dt="2021-12-01T22:30:59.149" v="1507"/>
          <ac:spMkLst>
            <pc:docMk/>
            <pc:sldMk cId="3204452620" sldId="274"/>
            <ac:spMk id="29" creationId="{9553BE4C-24CA-4907-A089-500D8D4F30F8}"/>
          </ac:spMkLst>
        </pc:spChg>
        <pc:spChg chg="mod">
          <ac:chgData name="Matheus de Barros Silva" userId="S::mdebarross@insa-lyon.fr::4571caa9-5355-4f6c-81a3-78747fa37777" providerId="AD" clId="Web-{3FFA144B-A139-4422-9C0C-7A94C906E97C}" dt="2021-12-01T22:30:59.180" v="1508"/>
          <ac:spMkLst>
            <pc:docMk/>
            <pc:sldMk cId="3204452620" sldId="274"/>
            <ac:spMk id="30" creationId="{551F907E-745B-4C30-A843-A621286EB1C1}"/>
          </ac:spMkLst>
        </pc:spChg>
        <pc:spChg chg="mod">
          <ac:chgData name="Matheus de Barros Silva" userId="S::mdebarross@insa-lyon.fr::4571caa9-5355-4f6c-81a3-78747fa37777" providerId="AD" clId="Web-{3FFA144B-A139-4422-9C0C-7A94C906E97C}" dt="2021-12-01T22:30:59.227" v="1509"/>
          <ac:spMkLst>
            <pc:docMk/>
            <pc:sldMk cId="3204452620" sldId="274"/>
            <ac:spMk id="31" creationId="{47158BB4-BA6B-42C5-9929-121469DB46F5}"/>
          </ac:spMkLst>
        </pc:spChg>
        <pc:spChg chg="mod">
          <ac:chgData name="Matheus de Barros Silva" userId="S::mdebarross@insa-lyon.fr::4571caa9-5355-4f6c-81a3-78747fa37777" providerId="AD" clId="Web-{3FFA144B-A139-4422-9C0C-7A94C906E97C}" dt="2021-12-01T22:30:59.274" v="1510"/>
          <ac:spMkLst>
            <pc:docMk/>
            <pc:sldMk cId="3204452620" sldId="274"/>
            <ac:spMk id="32" creationId="{4C650072-AE55-42B6-B37B-B9729FE15A39}"/>
          </ac:spMkLst>
        </pc:spChg>
        <pc:spChg chg="add mod">
          <ac:chgData name="Matheus de Barros Silva" userId="S::mdebarross@insa-lyon.fr::4571caa9-5355-4f6c-81a3-78747fa37777" providerId="AD" clId="Web-{3FFA144B-A139-4422-9C0C-7A94C906E97C}" dt="2021-12-01T22:03:15.379" v="937" actId="14100"/>
          <ac:spMkLst>
            <pc:docMk/>
            <pc:sldMk cId="3204452620" sldId="274"/>
            <ac:spMk id="33" creationId="{9FB6274D-532E-4D76-8613-7BB3E5BE9A1C}"/>
          </ac:spMkLst>
        </pc:spChg>
        <pc:spChg chg="add mod">
          <ac:chgData name="Matheus de Barros Silva" userId="S::mdebarross@insa-lyon.fr::4571caa9-5355-4f6c-81a3-78747fa37777" providerId="AD" clId="Web-{3FFA144B-A139-4422-9C0C-7A94C906E97C}" dt="2021-12-01T22:03:14.426" v="936" actId="14100"/>
          <ac:spMkLst>
            <pc:docMk/>
            <pc:sldMk cId="3204452620" sldId="274"/>
            <ac:spMk id="34" creationId="{FB57C459-41A6-45F4-9C50-C562937D3B15}"/>
          </ac:spMkLst>
        </pc:spChg>
        <pc:spChg chg="add mod">
          <ac:chgData name="Matheus de Barros Silva" userId="S::mdebarross@insa-lyon.fr::4571caa9-5355-4f6c-81a3-78747fa37777" providerId="AD" clId="Web-{3FFA144B-A139-4422-9C0C-7A94C906E97C}" dt="2021-12-01T22:30:04.772" v="1493" actId="20577"/>
          <ac:spMkLst>
            <pc:docMk/>
            <pc:sldMk cId="3204452620" sldId="274"/>
            <ac:spMk id="37" creationId="{022F2F53-87D4-4566-9542-7FF54AB57A88}"/>
          </ac:spMkLst>
        </pc:spChg>
        <pc:grpChg chg="add mod">
          <ac:chgData name="Matheus de Barros Silva" userId="S::mdebarross@insa-lyon.fr::4571caa9-5355-4f6c-81a3-78747fa37777" providerId="AD" clId="Web-{3FFA144B-A139-4422-9C0C-7A94C906E97C}" dt="2021-12-01T22:03:16.801" v="938" actId="14100"/>
          <ac:grpSpMkLst>
            <pc:docMk/>
            <pc:sldMk cId="3204452620" sldId="274"/>
            <ac:grpSpMk id="5" creationId="{4EC8551C-8837-45C0-8A28-4F436DC6D0ED}"/>
          </ac:grpSpMkLst>
        </pc:grpChg>
        <pc:grpChg chg="add mod">
          <ac:chgData name="Matheus de Barros Silva" userId="S::mdebarross@insa-lyon.fr::4571caa9-5355-4f6c-81a3-78747fa37777" providerId="AD" clId="Web-{3FFA144B-A139-4422-9C0C-7A94C906E97C}" dt="2021-12-01T22:08:19.638" v="1321" actId="1076"/>
          <ac:grpSpMkLst>
            <pc:docMk/>
            <pc:sldMk cId="3204452620" sldId="274"/>
            <ac:grpSpMk id="24" creationId="{96481330-C656-49E2-88E0-269D5C44E3D5}"/>
          </ac:grpSpMkLst>
        </pc:grpChg>
        <pc:grpChg chg="add mod">
          <ac:chgData name="Matheus de Barros Silva" userId="S::mdebarross@insa-lyon.fr::4571caa9-5355-4f6c-81a3-78747fa37777" providerId="AD" clId="Web-{3FFA144B-A139-4422-9C0C-7A94C906E97C}" dt="2021-12-01T22:07:49.528" v="1291" actId="1076"/>
          <ac:grpSpMkLst>
            <pc:docMk/>
            <pc:sldMk cId="3204452620" sldId="274"/>
            <ac:grpSpMk id="35" creationId="{7E0C994C-5B6F-4440-8548-9419CE60102C}"/>
          </ac:grpSpMkLst>
        </pc:grpChg>
        <pc:grpChg chg="add mod">
          <ac:chgData name="Matheus de Barros Silva" userId="S::mdebarross@insa-lyon.fr::4571caa9-5355-4f6c-81a3-78747fa37777" providerId="AD" clId="Web-{3FFA144B-A139-4422-9C0C-7A94C906E97C}" dt="2021-12-01T22:08:30.279" v="1323" actId="1076"/>
          <ac:grpSpMkLst>
            <pc:docMk/>
            <pc:sldMk cId="3204452620" sldId="274"/>
            <ac:grpSpMk id="36" creationId="{1897B839-6EB3-45D2-88A2-D80EE9CE06D6}"/>
          </ac:grpSpMkLst>
        </pc:grpChg>
      </pc:sldChg>
      <pc:sldChg chg="del ord">
        <pc:chgData name="Matheus de Barros Silva" userId="S::mdebarross@insa-lyon.fr::4571caa9-5355-4f6c-81a3-78747fa37777" providerId="AD" clId="Web-{3FFA144B-A139-4422-9C0C-7A94C906E97C}" dt="2021-12-01T22:48:35.948" v="1606"/>
        <pc:sldMkLst>
          <pc:docMk/>
          <pc:sldMk cId="2599146237" sldId="279"/>
        </pc:sldMkLst>
      </pc:sldChg>
      <pc:sldChg chg="new">
        <pc:chgData name="Matheus de Barros Silva" userId="S::mdebarross@insa-lyon.fr::4571caa9-5355-4f6c-81a3-78747fa37777" providerId="AD" clId="Web-{3FFA144B-A139-4422-9C0C-7A94C906E97C}" dt="2021-12-01T22:10:41.924" v="1457"/>
        <pc:sldMkLst>
          <pc:docMk/>
          <pc:sldMk cId="4125527619" sldId="281"/>
        </pc:sldMkLst>
      </pc:sldChg>
    </pc:docChg>
  </pc:docChgLst>
  <pc:docChgLst>
    <pc:chgData name="Rahim Belateche" userId="S::rbelateche@insa-lyon.fr::cac7fee7-1471-4d45-bc59-dcc8edb57322" providerId="AD" clId="Web-{906D04DB-1A7A-43A1-8D9C-4BB061B87BF0}"/>
    <pc:docChg chg="modSld">
      <pc:chgData name="Rahim Belateche" userId="S::rbelateche@insa-lyon.fr::cac7fee7-1471-4d45-bc59-dcc8edb57322" providerId="AD" clId="Web-{906D04DB-1A7A-43A1-8D9C-4BB061B87BF0}" dt="2021-12-01T22:34:35.574" v="37" actId="20577"/>
      <pc:docMkLst>
        <pc:docMk/>
      </pc:docMkLst>
      <pc:sldChg chg="modSp">
        <pc:chgData name="Rahim Belateche" userId="S::rbelateche@insa-lyon.fr::cac7fee7-1471-4d45-bc59-dcc8edb57322" providerId="AD" clId="Web-{906D04DB-1A7A-43A1-8D9C-4BB061B87BF0}" dt="2021-12-01T22:34:35.574" v="37" actId="20577"/>
        <pc:sldMkLst>
          <pc:docMk/>
          <pc:sldMk cId="2076287924" sldId="258"/>
        </pc:sldMkLst>
        <pc:spChg chg="mod">
          <ac:chgData name="Rahim Belateche" userId="S::rbelateche@insa-lyon.fr::cac7fee7-1471-4d45-bc59-dcc8edb57322" providerId="AD" clId="Web-{906D04DB-1A7A-43A1-8D9C-4BB061B87BF0}" dt="2021-12-01T22:34:35.574" v="37" actId="20577"/>
          <ac:spMkLst>
            <pc:docMk/>
            <pc:sldMk cId="2076287924" sldId="258"/>
            <ac:spMk id="3" creationId="{207EBA17-A8EA-9B45-A0F3-0E2C31BD0C4B}"/>
          </ac:spMkLst>
        </pc:spChg>
      </pc:sldChg>
    </pc:docChg>
  </pc:docChgLst>
  <pc:docChgLst>
    <pc:chgData name="Matthieu Roux" userId="d2c4636f-d405-4108-b1b4-fdba9ffd35a8" providerId="ADAL" clId="{825D5064-E415-46C5-9EA4-89B3239DC922}"/>
    <pc:docChg chg="modSld">
      <pc:chgData name="Matthieu Roux" userId="d2c4636f-d405-4108-b1b4-fdba9ffd35a8" providerId="ADAL" clId="{825D5064-E415-46C5-9EA4-89B3239DC922}" dt="2021-12-02T11:26:26.315" v="0" actId="1076"/>
      <pc:docMkLst>
        <pc:docMk/>
      </pc:docMkLst>
      <pc:sldChg chg="modSp mod">
        <pc:chgData name="Matthieu Roux" userId="d2c4636f-d405-4108-b1b4-fdba9ffd35a8" providerId="ADAL" clId="{825D5064-E415-46C5-9EA4-89B3239DC922}" dt="2021-12-02T11:26:26.315" v="0" actId="1076"/>
        <pc:sldMkLst>
          <pc:docMk/>
          <pc:sldMk cId="386026500" sldId="295"/>
        </pc:sldMkLst>
        <pc:picChg chg="mod">
          <ac:chgData name="Matthieu Roux" userId="d2c4636f-d405-4108-b1b4-fdba9ffd35a8" providerId="ADAL" clId="{825D5064-E415-46C5-9EA4-89B3239DC922}" dt="2021-12-02T11:26:26.315" v="0" actId="1076"/>
          <ac:picMkLst>
            <pc:docMk/>
            <pc:sldMk cId="386026500" sldId="295"/>
            <ac:picMk id="6" creationId="{82D01B72-946A-49DE-B4C9-C59538BF86CB}"/>
          </ac:picMkLst>
        </pc:picChg>
      </pc:sldChg>
    </pc:docChg>
  </pc:docChgLst>
  <pc:docChgLst>
    <pc:chgData name="Rahim Belateche" userId="cac7fee7-1471-4d45-bc59-dcc8edb57322" providerId="ADAL" clId="{6D65D648-0E57-49A3-B485-A6D589BF473C}"/>
    <pc:docChg chg="undo custSel addSld delSld modSld sldOrd">
      <pc:chgData name="Rahim Belateche" userId="cac7fee7-1471-4d45-bc59-dcc8edb57322" providerId="ADAL" clId="{6D65D648-0E57-49A3-B485-A6D589BF473C}" dt="2021-12-02T11:51:13.474" v="538"/>
      <pc:docMkLst>
        <pc:docMk/>
      </pc:docMkLst>
      <pc:sldChg chg="modSp add mod modNotesTx">
        <pc:chgData name="Rahim Belateche" userId="cac7fee7-1471-4d45-bc59-dcc8edb57322" providerId="ADAL" clId="{6D65D648-0E57-49A3-B485-A6D589BF473C}" dt="2021-12-02T11:51:13.474" v="538"/>
        <pc:sldMkLst>
          <pc:docMk/>
          <pc:sldMk cId="2565838391" sldId="285"/>
        </pc:sldMkLst>
        <pc:spChg chg="mod">
          <ac:chgData name="Rahim Belateche" userId="cac7fee7-1471-4d45-bc59-dcc8edb57322" providerId="ADAL" clId="{6D65D648-0E57-49A3-B485-A6D589BF473C}" dt="2021-12-02T11:05:16.608" v="536" actId="21"/>
          <ac:spMkLst>
            <pc:docMk/>
            <pc:sldMk cId="2565838391" sldId="285"/>
            <ac:spMk id="3" creationId="{9F61871F-6B6D-4423-986D-81F49997F94D}"/>
          </ac:spMkLst>
        </pc:spChg>
      </pc:sldChg>
      <pc:sldChg chg="new del">
        <pc:chgData name="Rahim Belateche" userId="cac7fee7-1471-4d45-bc59-dcc8edb57322" providerId="ADAL" clId="{6D65D648-0E57-49A3-B485-A6D589BF473C}" dt="2021-12-01T23:22:37.547" v="1" actId="47"/>
        <pc:sldMkLst>
          <pc:docMk/>
          <pc:sldMk cId="2912115533" sldId="285"/>
        </pc:sldMkLst>
      </pc:sldChg>
      <pc:sldChg chg="modSp add mod">
        <pc:chgData name="Rahim Belateche" userId="cac7fee7-1471-4d45-bc59-dcc8edb57322" providerId="ADAL" clId="{6D65D648-0E57-49A3-B485-A6D589BF473C}" dt="2021-12-02T09:50:54.157" v="430" actId="20577"/>
        <pc:sldMkLst>
          <pc:docMk/>
          <pc:sldMk cId="270218974" sldId="286"/>
        </pc:sldMkLst>
        <pc:spChg chg="mod">
          <ac:chgData name="Rahim Belateche" userId="cac7fee7-1471-4d45-bc59-dcc8edb57322" providerId="ADAL" clId="{6D65D648-0E57-49A3-B485-A6D589BF473C}" dt="2021-12-02T09:50:54.157" v="430" actId="20577"/>
          <ac:spMkLst>
            <pc:docMk/>
            <pc:sldMk cId="270218974" sldId="286"/>
            <ac:spMk id="3" creationId="{699B7EA6-EB23-4CC2-93A3-65CC6FE57928}"/>
          </ac:spMkLst>
        </pc:spChg>
      </pc:sldChg>
      <pc:sldChg chg="modSp add mod">
        <pc:chgData name="Rahim Belateche" userId="cac7fee7-1471-4d45-bc59-dcc8edb57322" providerId="ADAL" clId="{6D65D648-0E57-49A3-B485-A6D589BF473C}" dt="2021-12-02T09:58:39.158" v="466" actId="20577"/>
        <pc:sldMkLst>
          <pc:docMk/>
          <pc:sldMk cId="150780298" sldId="287"/>
        </pc:sldMkLst>
        <pc:spChg chg="mod">
          <ac:chgData name="Rahim Belateche" userId="cac7fee7-1471-4d45-bc59-dcc8edb57322" providerId="ADAL" clId="{6D65D648-0E57-49A3-B485-A6D589BF473C}" dt="2021-12-02T09:58:39.158" v="466" actId="20577"/>
          <ac:spMkLst>
            <pc:docMk/>
            <pc:sldMk cId="150780298" sldId="287"/>
            <ac:spMk id="3" creationId="{AC05E701-5E6D-48D7-8310-0C7DB9E46A38}"/>
          </ac:spMkLst>
        </pc:spChg>
      </pc:sldChg>
      <pc:sldChg chg="modSp add mod ord">
        <pc:chgData name="Rahim Belateche" userId="cac7fee7-1471-4d45-bc59-dcc8edb57322" providerId="ADAL" clId="{6D65D648-0E57-49A3-B485-A6D589BF473C}" dt="2021-12-02T10:13:14.919" v="535" actId="20577"/>
        <pc:sldMkLst>
          <pc:docMk/>
          <pc:sldMk cId="1878342658" sldId="288"/>
        </pc:sldMkLst>
        <pc:spChg chg="mod">
          <ac:chgData name="Rahim Belateche" userId="cac7fee7-1471-4d45-bc59-dcc8edb57322" providerId="ADAL" clId="{6D65D648-0E57-49A3-B485-A6D589BF473C}" dt="2021-12-01T23:40:40.871" v="13" actId="20577"/>
          <ac:spMkLst>
            <pc:docMk/>
            <pc:sldMk cId="1878342658" sldId="288"/>
            <ac:spMk id="2" creationId="{5D23F328-C36A-413B-A171-2E43F80CDD62}"/>
          </ac:spMkLst>
        </pc:spChg>
        <pc:spChg chg="mod">
          <ac:chgData name="Rahim Belateche" userId="cac7fee7-1471-4d45-bc59-dcc8edb57322" providerId="ADAL" clId="{6D65D648-0E57-49A3-B485-A6D589BF473C}" dt="2021-12-02T10:13:14.919" v="535" actId="20577"/>
          <ac:spMkLst>
            <pc:docMk/>
            <pc:sldMk cId="1878342658" sldId="288"/>
            <ac:spMk id="3" creationId="{AC05E701-5E6D-48D7-8310-0C7DB9E46A38}"/>
          </ac:spMkLst>
        </pc:spChg>
      </pc:sldChg>
      <pc:sldChg chg="modSp mod">
        <pc:chgData name="Rahim Belateche" userId="cac7fee7-1471-4d45-bc59-dcc8edb57322" providerId="ADAL" clId="{6D65D648-0E57-49A3-B485-A6D589BF473C}" dt="2021-12-01T23:47:54.869" v="147" actId="113"/>
        <pc:sldMkLst>
          <pc:docMk/>
          <pc:sldMk cId="3372289777" sldId="291"/>
        </pc:sldMkLst>
        <pc:spChg chg="mod">
          <ac:chgData name="Rahim Belateche" userId="cac7fee7-1471-4d45-bc59-dcc8edb57322" providerId="ADAL" clId="{6D65D648-0E57-49A3-B485-A6D589BF473C}" dt="2021-12-01T23:47:54.869" v="147" actId="113"/>
          <ac:spMkLst>
            <pc:docMk/>
            <pc:sldMk cId="3372289777" sldId="291"/>
            <ac:spMk id="2" creationId="{713B6021-24B9-CB4F-B612-D9B18F003E87}"/>
          </ac:spMkLst>
        </pc:spChg>
      </pc:sldChg>
      <pc:sldChg chg="modSp mod">
        <pc:chgData name="Rahim Belateche" userId="cac7fee7-1471-4d45-bc59-dcc8edb57322" providerId="ADAL" clId="{6D65D648-0E57-49A3-B485-A6D589BF473C}" dt="2021-12-01T23:47:50.471" v="146" actId="113"/>
        <pc:sldMkLst>
          <pc:docMk/>
          <pc:sldMk cId="1744633303" sldId="292"/>
        </pc:sldMkLst>
        <pc:spChg chg="mod">
          <ac:chgData name="Rahim Belateche" userId="cac7fee7-1471-4d45-bc59-dcc8edb57322" providerId="ADAL" clId="{6D65D648-0E57-49A3-B485-A6D589BF473C}" dt="2021-12-01T23:47:50.471" v="146" actId="113"/>
          <ac:spMkLst>
            <pc:docMk/>
            <pc:sldMk cId="1744633303" sldId="292"/>
            <ac:spMk id="2" creationId="{94B7800A-FC1E-1E4C-927F-672195592003}"/>
          </ac:spMkLst>
        </pc:spChg>
      </pc:sldChg>
      <pc:sldChg chg="addSp delSp modSp new mod">
        <pc:chgData name="Rahim Belateche" userId="cac7fee7-1471-4d45-bc59-dcc8edb57322" providerId="ADAL" clId="{6D65D648-0E57-49A3-B485-A6D589BF473C}" dt="2021-12-02T10:12:27.566" v="518" actId="20577"/>
        <pc:sldMkLst>
          <pc:docMk/>
          <pc:sldMk cId="3695941227" sldId="301"/>
        </pc:sldMkLst>
        <pc:spChg chg="mod">
          <ac:chgData name="Rahim Belateche" userId="cac7fee7-1471-4d45-bc59-dcc8edb57322" providerId="ADAL" clId="{6D65D648-0E57-49A3-B485-A6D589BF473C}" dt="2021-12-02T10:12:27.566" v="518" actId="20577"/>
          <ac:spMkLst>
            <pc:docMk/>
            <pc:sldMk cId="3695941227" sldId="301"/>
            <ac:spMk id="2" creationId="{22D4086D-5EF1-4672-A6D0-7E121A80E215}"/>
          </ac:spMkLst>
        </pc:spChg>
        <pc:spChg chg="del">
          <ac:chgData name="Rahim Belateche" userId="cac7fee7-1471-4d45-bc59-dcc8edb57322" providerId="ADAL" clId="{6D65D648-0E57-49A3-B485-A6D589BF473C}" dt="2021-12-02T10:08:20.796" v="475" actId="22"/>
          <ac:spMkLst>
            <pc:docMk/>
            <pc:sldMk cId="3695941227" sldId="301"/>
            <ac:spMk id="3" creationId="{3C26D850-AFC1-4168-9C33-528DCD3A042F}"/>
          </ac:spMkLst>
        </pc:spChg>
        <pc:spChg chg="add mod">
          <ac:chgData name="Rahim Belateche" userId="cac7fee7-1471-4d45-bc59-dcc8edb57322" providerId="ADAL" clId="{6D65D648-0E57-49A3-B485-A6D589BF473C}" dt="2021-12-02T10:09:11.349" v="481" actId="1582"/>
          <ac:spMkLst>
            <pc:docMk/>
            <pc:sldMk cId="3695941227" sldId="301"/>
            <ac:spMk id="7" creationId="{CEA35055-7826-4DB7-A2D6-7704C67CFAF2}"/>
          </ac:spMkLst>
        </pc:spChg>
        <pc:spChg chg="add mod">
          <ac:chgData name="Rahim Belateche" userId="cac7fee7-1471-4d45-bc59-dcc8edb57322" providerId="ADAL" clId="{6D65D648-0E57-49A3-B485-A6D589BF473C}" dt="2021-12-02T10:10:17.529" v="488" actId="208"/>
          <ac:spMkLst>
            <pc:docMk/>
            <pc:sldMk cId="3695941227" sldId="301"/>
            <ac:spMk id="8" creationId="{61BE6754-9AE7-460E-94B9-B9D409ABC850}"/>
          </ac:spMkLst>
        </pc:spChg>
        <pc:spChg chg="add del">
          <ac:chgData name="Rahim Belateche" userId="cac7fee7-1471-4d45-bc59-dcc8edb57322" providerId="ADAL" clId="{6D65D648-0E57-49A3-B485-A6D589BF473C}" dt="2021-12-02T10:10:41.057" v="490" actId="478"/>
          <ac:spMkLst>
            <pc:docMk/>
            <pc:sldMk cId="3695941227" sldId="301"/>
            <ac:spMk id="9" creationId="{0DB21CBE-E19F-4CBC-8810-40CC0F3BB1F7}"/>
          </ac:spMkLst>
        </pc:spChg>
        <pc:spChg chg="add mod">
          <ac:chgData name="Rahim Belateche" userId="cac7fee7-1471-4d45-bc59-dcc8edb57322" providerId="ADAL" clId="{6D65D648-0E57-49A3-B485-A6D589BF473C}" dt="2021-12-02T10:12:06.798" v="498" actId="1076"/>
          <ac:spMkLst>
            <pc:docMk/>
            <pc:sldMk cId="3695941227" sldId="301"/>
            <ac:spMk id="10" creationId="{578873D2-7733-48E2-8F28-D375AD3869FE}"/>
          </ac:spMkLst>
        </pc:spChg>
        <pc:picChg chg="add mod ord">
          <ac:chgData name="Rahim Belateche" userId="cac7fee7-1471-4d45-bc59-dcc8edb57322" providerId="ADAL" clId="{6D65D648-0E57-49A3-B485-A6D589BF473C}" dt="2021-12-02T10:10:53.511" v="493" actId="1076"/>
          <ac:picMkLst>
            <pc:docMk/>
            <pc:sldMk cId="3695941227" sldId="301"/>
            <ac:picMk id="6" creationId="{69494802-446F-45FB-AE26-BB03CED92D08}"/>
          </ac:picMkLst>
        </pc:picChg>
      </pc:sldChg>
    </pc:docChg>
  </pc:docChgLst>
  <pc:docChgLst>
    <pc:chgData name="Mathieu Saugier" userId="f15b2df3-f339-4a1a-8e74-6056268b8395" providerId="ADAL" clId="{B4279835-6D35-A144-8781-FEE73F1373DF}"/>
    <pc:docChg chg="undo custSel addSld delSld modSld">
      <pc:chgData name="Mathieu Saugier" userId="f15b2df3-f339-4a1a-8e74-6056268b8395" providerId="ADAL" clId="{B4279835-6D35-A144-8781-FEE73F1373DF}" dt="2021-12-02T09:55:45.970" v="6075" actId="20577"/>
      <pc:docMkLst>
        <pc:docMk/>
      </pc:docMkLst>
      <pc:sldChg chg="addSp delSp modSp new mod setBg setClrOvrMap">
        <pc:chgData name="Mathieu Saugier" userId="f15b2df3-f339-4a1a-8e74-6056268b8395" providerId="ADAL" clId="{B4279835-6D35-A144-8781-FEE73F1373DF}" dt="2021-11-30T19:02:59.519" v="2134" actId="1076"/>
        <pc:sldMkLst>
          <pc:docMk/>
          <pc:sldMk cId="4081391212" sldId="257"/>
        </pc:sldMkLst>
        <pc:spChg chg="mod">
          <ac:chgData name="Mathieu Saugier" userId="f15b2df3-f339-4a1a-8e74-6056268b8395" providerId="ADAL" clId="{B4279835-6D35-A144-8781-FEE73F1373DF}" dt="2021-11-30T18:08:10.899" v="21" actId="1076"/>
          <ac:spMkLst>
            <pc:docMk/>
            <pc:sldMk cId="4081391212" sldId="257"/>
            <ac:spMk id="2" creationId="{516806B5-18C1-D540-9EBF-5957E15522BB}"/>
          </ac:spMkLst>
        </pc:spChg>
        <pc:spChg chg="del">
          <ac:chgData name="Mathieu Saugier" userId="f15b2df3-f339-4a1a-8e74-6056268b8395" providerId="ADAL" clId="{B4279835-6D35-A144-8781-FEE73F1373DF}" dt="2021-11-30T18:07:48.791" v="16" actId="478"/>
          <ac:spMkLst>
            <pc:docMk/>
            <pc:sldMk cId="4081391212" sldId="257"/>
            <ac:spMk id="3" creationId="{F704D546-9696-864F-B685-BDF8824C8C2B}"/>
          </ac:spMkLst>
        </pc:spChg>
        <pc:spChg chg="add mod">
          <ac:chgData name="Mathieu Saugier" userId="f15b2df3-f339-4a1a-8e74-6056268b8395" providerId="ADAL" clId="{B4279835-6D35-A144-8781-FEE73F1373DF}" dt="2021-11-30T18:10:56.414" v="315" actId="20577"/>
          <ac:spMkLst>
            <pc:docMk/>
            <pc:sldMk cId="4081391212" sldId="257"/>
            <ac:spMk id="4" creationId="{8203C538-C4A7-4540-BD03-82C1B80D752B}"/>
          </ac:spMkLst>
        </pc:spChg>
        <pc:spChg chg="add">
          <ac:chgData name="Mathieu Saugier" userId="f15b2df3-f339-4a1a-8e74-6056268b8395" providerId="ADAL" clId="{B4279835-6D35-A144-8781-FEE73F1373DF}" dt="2021-11-30T18:07:54.109" v="18" actId="26606"/>
          <ac:spMkLst>
            <pc:docMk/>
            <pc:sldMk cId="4081391212" sldId="257"/>
            <ac:spMk id="75" creationId="{4AC0CD9D-7610-4620-93B4-798CCD9AB581}"/>
          </ac:spMkLst>
        </pc:spChg>
        <pc:spChg chg="add">
          <ac:chgData name="Mathieu Saugier" userId="f15b2df3-f339-4a1a-8e74-6056268b8395" providerId="ADAL" clId="{B4279835-6D35-A144-8781-FEE73F1373DF}" dt="2021-11-30T18:07:54.109" v="18" actId="26606"/>
          <ac:spMkLst>
            <pc:docMk/>
            <pc:sldMk cId="4081391212" sldId="257"/>
            <ac:spMk id="81" creationId="{DE4D62F9-188E-4530-84C2-24BDEE4BEB82}"/>
          </ac:spMkLst>
        </pc:spChg>
        <pc:spChg chg="add">
          <ac:chgData name="Mathieu Saugier" userId="f15b2df3-f339-4a1a-8e74-6056268b8395" providerId="ADAL" clId="{B4279835-6D35-A144-8781-FEE73F1373DF}" dt="2021-11-30T18:07:54.109" v="18" actId="26606"/>
          <ac:spMkLst>
            <pc:docMk/>
            <pc:sldMk cId="4081391212" sldId="257"/>
            <ac:spMk id="83" creationId="{757B325C-3E35-45CF-9D07-3BCB281F3B9C}"/>
          </ac:spMkLst>
        </pc:spChg>
        <pc:spChg chg="add">
          <ac:chgData name="Mathieu Saugier" userId="f15b2df3-f339-4a1a-8e74-6056268b8395" providerId="ADAL" clId="{B4279835-6D35-A144-8781-FEE73F1373DF}" dt="2021-11-30T18:07:54.109" v="18" actId="26606"/>
          <ac:spMkLst>
            <pc:docMk/>
            <pc:sldMk cId="4081391212" sldId="257"/>
            <ac:spMk id="85" creationId="{C24BEC42-AFF3-40D1-93A2-A27A42E1E23C}"/>
          </ac:spMkLst>
        </pc:spChg>
        <pc:spChg chg="add">
          <ac:chgData name="Mathieu Saugier" userId="f15b2df3-f339-4a1a-8e74-6056268b8395" providerId="ADAL" clId="{B4279835-6D35-A144-8781-FEE73F1373DF}" dt="2021-11-30T18:07:54.109" v="18" actId="26606"/>
          <ac:spMkLst>
            <pc:docMk/>
            <pc:sldMk cId="4081391212" sldId="257"/>
            <ac:spMk id="87" creationId="{608F427C-1EC9-4280-9367-F2B3AA063E82}"/>
          </ac:spMkLst>
        </pc:spChg>
        <pc:spChg chg="add">
          <ac:chgData name="Mathieu Saugier" userId="f15b2df3-f339-4a1a-8e74-6056268b8395" providerId="ADAL" clId="{B4279835-6D35-A144-8781-FEE73F1373DF}" dt="2021-11-30T18:07:54.109" v="18" actId="26606"/>
          <ac:spMkLst>
            <pc:docMk/>
            <pc:sldMk cId="4081391212" sldId="257"/>
            <ac:spMk id="89" creationId="{F98810A7-E114-447A-A7D6-69B27CFB5650}"/>
          </ac:spMkLst>
        </pc:spChg>
        <pc:picChg chg="add mod modCrop">
          <ac:chgData name="Mathieu Saugier" userId="f15b2df3-f339-4a1a-8e74-6056268b8395" providerId="ADAL" clId="{B4279835-6D35-A144-8781-FEE73F1373DF}" dt="2021-11-30T19:02:59.519" v="2134" actId="1076"/>
          <ac:picMkLst>
            <pc:docMk/>
            <pc:sldMk cId="4081391212" sldId="257"/>
            <ac:picMk id="6" creationId="{B2AAAE56-A30E-E449-83E4-DA4825711926}"/>
          </ac:picMkLst>
        </pc:picChg>
        <pc:picChg chg="add">
          <ac:chgData name="Mathieu Saugier" userId="f15b2df3-f339-4a1a-8e74-6056268b8395" providerId="ADAL" clId="{B4279835-6D35-A144-8781-FEE73F1373DF}" dt="2021-11-30T18:07:54.109" v="18" actId="26606"/>
          <ac:picMkLst>
            <pc:docMk/>
            <pc:sldMk cId="4081391212" sldId="257"/>
            <ac:picMk id="71" creationId="{41B68C77-138E-4BF7-A276-BD0C78A4219F}"/>
          </ac:picMkLst>
        </pc:picChg>
        <pc:picChg chg="add">
          <ac:chgData name="Mathieu Saugier" userId="f15b2df3-f339-4a1a-8e74-6056268b8395" providerId="ADAL" clId="{B4279835-6D35-A144-8781-FEE73F1373DF}" dt="2021-11-30T18:07:54.109" v="18" actId="26606"/>
          <ac:picMkLst>
            <pc:docMk/>
            <pc:sldMk cId="4081391212" sldId="257"/>
            <ac:picMk id="73" creationId="{7C268552-D473-46ED-B1B8-422042C4DEF1}"/>
          </ac:picMkLst>
        </pc:picChg>
        <pc:picChg chg="add">
          <ac:chgData name="Mathieu Saugier" userId="f15b2df3-f339-4a1a-8e74-6056268b8395" providerId="ADAL" clId="{B4279835-6D35-A144-8781-FEE73F1373DF}" dt="2021-11-30T18:07:54.109" v="18" actId="26606"/>
          <ac:picMkLst>
            <pc:docMk/>
            <pc:sldMk cId="4081391212" sldId="257"/>
            <ac:picMk id="77" creationId="{B9238B3E-24AA-439A-B527-6C5DF6D72145}"/>
          </ac:picMkLst>
        </pc:picChg>
        <pc:picChg chg="add">
          <ac:chgData name="Mathieu Saugier" userId="f15b2df3-f339-4a1a-8e74-6056268b8395" providerId="ADAL" clId="{B4279835-6D35-A144-8781-FEE73F1373DF}" dt="2021-11-30T18:07:54.109" v="18" actId="26606"/>
          <ac:picMkLst>
            <pc:docMk/>
            <pc:sldMk cId="4081391212" sldId="257"/>
            <ac:picMk id="79" creationId="{69F01145-BEA3-4CBF-AA21-10077B948CA8}"/>
          </ac:picMkLst>
        </pc:picChg>
        <pc:picChg chg="add del mod">
          <ac:chgData name="Mathieu Saugier" userId="f15b2df3-f339-4a1a-8e74-6056268b8395" providerId="ADAL" clId="{B4279835-6D35-A144-8781-FEE73F1373DF}" dt="2021-11-30T19:01:46.947" v="2121" actId="478"/>
          <ac:picMkLst>
            <pc:docMk/>
            <pc:sldMk cId="4081391212" sldId="257"/>
            <ac:picMk id="1026" creationId="{73CB0BC2-8CE4-4340-B9D7-FDBDE88A7E6C}"/>
          </ac:picMkLst>
        </pc:picChg>
      </pc:sldChg>
      <pc:sldChg chg="modSp new mod">
        <pc:chgData name="Mathieu Saugier" userId="f15b2df3-f339-4a1a-8e74-6056268b8395" providerId="ADAL" clId="{B4279835-6D35-A144-8781-FEE73F1373DF}" dt="2021-11-30T19:00:48.135" v="2092" actId="20577"/>
        <pc:sldMkLst>
          <pc:docMk/>
          <pc:sldMk cId="2076287924" sldId="258"/>
        </pc:sldMkLst>
        <pc:spChg chg="mod">
          <ac:chgData name="Mathieu Saugier" userId="f15b2df3-f339-4a1a-8e74-6056268b8395" providerId="ADAL" clId="{B4279835-6D35-A144-8781-FEE73F1373DF}" dt="2021-11-30T18:11:41.344" v="365" actId="20577"/>
          <ac:spMkLst>
            <pc:docMk/>
            <pc:sldMk cId="2076287924" sldId="258"/>
            <ac:spMk id="2" creationId="{B629F6F1-50A0-4041-8387-92ADE920E53E}"/>
          </ac:spMkLst>
        </pc:spChg>
        <pc:spChg chg="mod">
          <ac:chgData name="Mathieu Saugier" userId="f15b2df3-f339-4a1a-8e74-6056268b8395" providerId="ADAL" clId="{B4279835-6D35-A144-8781-FEE73F1373DF}" dt="2021-11-30T19:00:48.135" v="2092" actId="20577"/>
          <ac:spMkLst>
            <pc:docMk/>
            <pc:sldMk cId="2076287924" sldId="258"/>
            <ac:spMk id="3" creationId="{207EBA17-A8EA-9B45-A0F3-0E2C31BD0C4B}"/>
          </ac:spMkLst>
        </pc:spChg>
      </pc:sldChg>
      <pc:sldChg chg="modSp new mod">
        <pc:chgData name="Mathieu Saugier" userId="f15b2df3-f339-4a1a-8e74-6056268b8395" providerId="ADAL" clId="{B4279835-6D35-A144-8781-FEE73F1373DF}" dt="2021-11-30T18:38:28.018" v="1070" actId="20577"/>
        <pc:sldMkLst>
          <pc:docMk/>
          <pc:sldMk cId="2413793164" sldId="259"/>
        </pc:sldMkLst>
        <pc:spChg chg="mod">
          <ac:chgData name="Mathieu Saugier" userId="f15b2df3-f339-4a1a-8e74-6056268b8395" providerId="ADAL" clId="{B4279835-6D35-A144-8781-FEE73F1373DF}" dt="2021-11-30T18:12:21.042" v="481" actId="20577"/>
          <ac:spMkLst>
            <pc:docMk/>
            <pc:sldMk cId="2413793164" sldId="259"/>
            <ac:spMk id="2" creationId="{C9FA26EC-88D3-2049-A523-79E91C023E20}"/>
          </ac:spMkLst>
        </pc:spChg>
        <pc:spChg chg="mod">
          <ac:chgData name="Mathieu Saugier" userId="f15b2df3-f339-4a1a-8e74-6056268b8395" providerId="ADAL" clId="{B4279835-6D35-A144-8781-FEE73F1373DF}" dt="2021-11-30T18:38:28.018" v="1070" actId="20577"/>
          <ac:spMkLst>
            <pc:docMk/>
            <pc:sldMk cId="2413793164" sldId="259"/>
            <ac:spMk id="3" creationId="{1E6E5AB4-3A51-8C49-BA49-16CEB475724B}"/>
          </ac:spMkLst>
        </pc:spChg>
      </pc:sldChg>
      <pc:sldChg chg="addSp delSp modSp new mod">
        <pc:chgData name="Mathieu Saugier" userId="f15b2df3-f339-4a1a-8e74-6056268b8395" providerId="ADAL" clId="{B4279835-6D35-A144-8781-FEE73F1373DF}" dt="2021-11-30T20:21:14.478" v="4741" actId="27918"/>
        <pc:sldMkLst>
          <pc:docMk/>
          <pc:sldMk cId="2262349179" sldId="260"/>
        </pc:sldMkLst>
        <pc:spChg chg="mod">
          <ac:chgData name="Mathieu Saugier" userId="f15b2df3-f339-4a1a-8e74-6056268b8395" providerId="ADAL" clId="{B4279835-6D35-A144-8781-FEE73F1373DF}" dt="2021-11-30T18:38:35.421" v="1080" actId="20577"/>
          <ac:spMkLst>
            <pc:docMk/>
            <pc:sldMk cId="2262349179" sldId="260"/>
            <ac:spMk id="2" creationId="{054E683D-B351-D242-81ED-111EC523C3E8}"/>
          </ac:spMkLst>
        </pc:spChg>
        <pc:spChg chg="del mod">
          <ac:chgData name="Mathieu Saugier" userId="f15b2df3-f339-4a1a-8e74-6056268b8395" providerId="ADAL" clId="{B4279835-6D35-A144-8781-FEE73F1373DF}" dt="2021-11-30T18:38:39.781" v="1081" actId="478"/>
          <ac:spMkLst>
            <pc:docMk/>
            <pc:sldMk cId="2262349179" sldId="260"/>
            <ac:spMk id="3" creationId="{E2D2A758-D3E0-764C-9298-9B97ABF72AE1}"/>
          </ac:spMkLst>
        </pc:spChg>
        <pc:graphicFrameChg chg="add mod">
          <ac:chgData name="Mathieu Saugier" userId="f15b2df3-f339-4a1a-8e74-6056268b8395" providerId="ADAL" clId="{B4279835-6D35-A144-8781-FEE73F1373DF}" dt="2021-11-30T18:38:55.982" v="1085" actId="1076"/>
          <ac:graphicFrameMkLst>
            <pc:docMk/>
            <pc:sldMk cId="2262349179" sldId="260"/>
            <ac:graphicFrameMk id="4" creationId="{20A85B09-20AC-8244-AD56-025810AF4B04}"/>
          </ac:graphicFrameMkLst>
        </pc:graphicFrameChg>
        <pc:graphicFrameChg chg="add del mod">
          <ac:chgData name="Mathieu Saugier" userId="f15b2df3-f339-4a1a-8e74-6056268b8395" providerId="ADAL" clId="{B4279835-6D35-A144-8781-FEE73F1373DF}" dt="2021-11-30T18:39:19.713" v="1092" actId="478"/>
          <ac:graphicFrameMkLst>
            <pc:docMk/>
            <pc:sldMk cId="2262349179" sldId="260"/>
            <ac:graphicFrameMk id="5" creationId="{3FDF7DBA-0FAF-724F-8AC1-0FDD5F6A208A}"/>
          </ac:graphicFrameMkLst>
        </pc:graphicFrameChg>
        <pc:graphicFrameChg chg="add mod">
          <ac:chgData name="Mathieu Saugier" userId="f15b2df3-f339-4a1a-8e74-6056268b8395" providerId="ADAL" clId="{B4279835-6D35-A144-8781-FEE73F1373DF}" dt="2021-11-30T18:39:46.475" v="1102" actId="1076"/>
          <ac:graphicFrameMkLst>
            <pc:docMk/>
            <pc:sldMk cId="2262349179" sldId="260"/>
            <ac:graphicFrameMk id="6" creationId="{3FDF7DBA-0FAF-724F-8AC1-0FDD5F6A208A}"/>
          </ac:graphicFrameMkLst>
        </pc:graphicFrameChg>
      </pc:sldChg>
      <pc:sldChg chg="modSp new mod">
        <pc:chgData name="Mathieu Saugier" userId="f15b2df3-f339-4a1a-8e74-6056268b8395" providerId="ADAL" clId="{B4279835-6D35-A144-8781-FEE73F1373DF}" dt="2021-11-30T20:56:33.325" v="5535" actId="20577"/>
        <pc:sldMkLst>
          <pc:docMk/>
          <pc:sldMk cId="1386964436" sldId="261"/>
        </pc:sldMkLst>
        <pc:spChg chg="mod">
          <ac:chgData name="Mathieu Saugier" userId="f15b2df3-f339-4a1a-8e74-6056268b8395" providerId="ADAL" clId="{B4279835-6D35-A144-8781-FEE73F1373DF}" dt="2021-11-30T18:40:56.309" v="1131" actId="20577"/>
          <ac:spMkLst>
            <pc:docMk/>
            <pc:sldMk cId="1386964436" sldId="261"/>
            <ac:spMk id="2" creationId="{B427C021-BD30-C748-A8B5-F49D24D08D54}"/>
          </ac:spMkLst>
        </pc:spChg>
        <pc:spChg chg="mod">
          <ac:chgData name="Mathieu Saugier" userId="f15b2df3-f339-4a1a-8e74-6056268b8395" providerId="ADAL" clId="{B4279835-6D35-A144-8781-FEE73F1373DF}" dt="2021-11-30T20:56:33.325" v="5535" actId="20577"/>
          <ac:spMkLst>
            <pc:docMk/>
            <pc:sldMk cId="1386964436" sldId="261"/>
            <ac:spMk id="3" creationId="{A5A370BD-5E88-FD4D-A418-EA36B9676978}"/>
          </ac:spMkLst>
        </pc:spChg>
      </pc:sldChg>
      <pc:sldChg chg="new del">
        <pc:chgData name="Mathieu Saugier" userId="f15b2df3-f339-4a1a-8e74-6056268b8395" providerId="ADAL" clId="{B4279835-6D35-A144-8781-FEE73F1373DF}" dt="2021-11-30T18:38:31.769" v="1072" actId="2696"/>
        <pc:sldMkLst>
          <pc:docMk/>
          <pc:sldMk cId="2930388011" sldId="261"/>
        </pc:sldMkLst>
      </pc:sldChg>
      <pc:sldChg chg="modSp new mod">
        <pc:chgData name="Mathieu Saugier" userId="f15b2df3-f339-4a1a-8e74-6056268b8395" providerId="ADAL" clId="{B4279835-6D35-A144-8781-FEE73F1373DF}" dt="2021-11-30T20:21:09.268" v="4739" actId="20577"/>
        <pc:sldMkLst>
          <pc:docMk/>
          <pc:sldMk cId="2747337377" sldId="262"/>
        </pc:sldMkLst>
        <pc:spChg chg="mod">
          <ac:chgData name="Mathieu Saugier" userId="f15b2df3-f339-4a1a-8e74-6056268b8395" providerId="ADAL" clId="{B4279835-6D35-A144-8781-FEE73F1373DF}" dt="2021-11-30T19:47:30.995" v="3649" actId="20577"/>
          <ac:spMkLst>
            <pc:docMk/>
            <pc:sldMk cId="2747337377" sldId="262"/>
            <ac:spMk id="2" creationId="{61942D0F-E929-5744-8124-118B316032CE}"/>
          </ac:spMkLst>
        </pc:spChg>
        <pc:spChg chg="mod">
          <ac:chgData name="Mathieu Saugier" userId="f15b2df3-f339-4a1a-8e74-6056268b8395" providerId="ADAL" clId="{B4279835-6D35-A144-8781-FEE73F1373DF}" dt="2021-11-30T20:21:09.268" v="4739" actId="20577"/>
          <ac:spMkLst>
            <pc:docMk/>
            <pc:sldMk cId="2747337377" sldId="262"/>
            <ac:spMk id="3" creationId="{9FABD15B-A9F4-2348-8B48-549C1B668E5C}"/>
          </ac:spMkLst>
        </pc:spChg>
      </pc:sldChg>
      <pc:sldChg chg="modSp new mod">
        <pc:chgData name="Mathieu Saugier" userId="f15b2df3-f339-4a1a-8e74-6056268b8395" providerId="ADAL" clId="{B4279835-6D35-A144-8781-FEE73F1373DF}" dt="2021-11-30T20:32:34.833" v="5514" actId="20577"/>
        <pc:sldMkLst>
          <pc:docMk/>
          <pc:sldMk cId="623230623" sldId="263"/>
        </pc:sldMkLst>
        <pc:spChg chg="mod">
          <ac:chgData name="Mathieu Saugier" userId="f15b2df3-f339-4a1a-8e74-6056268b8395" providerId="ADAL" clId="{B4279835-6D35-A144-8781-FEE73F1373DF}" dt="2021-11-30T19:08:46.502" v="2926" actId="20577"/>
          <ac:spMkLst>
            <pc:docMk/>
            <pc:sldMk cId="623230623" sldId="263"/>
            <ac:spMk id="2" creationId="{CE5C60C9-C0F5-4A40-8C39-64F16F75A789}"/>
          </ac:spMkLst>
        </pc:spChg>
        <pc:spChg chg="mod">
          <ac:chgData name="Mathieu Saugier" userId="f15b2df3-f339-4a1a-8e74-6056268b8395" providerId="ADAL" clId="{B4279835-6D35-A144-8781-FEE73F1373DF}" dt="2021-11-30T20:32:34.833" v="5514" actId="20577"/>
          <ac:spMkLst>
            <pc:docMk/>
            <pc:sldMk cId="623230623" sldId="263"/>
            <ac:spMk id="3" creationId="{3F9932E4-ED8B-F449-A817-F7D0342D8E02}"/>
          </ac:spMkLst>
        </pc:spChg>
      </pc:sldChg>
      <pc:sldChg chg="modSp new mod">
        <pc:chgData name="Mathieu Saugier" userId="f15b2df3-f339-4a1a-8e74-6056268b8395" providerId="ADAL" clId="{B4279835-6D35-A144-8781-FEE73F1373DF}" dt="2021-11-30T20:26:47.249" v="4858" actId="20577"/>
        <pc:sldMkLst>
          <pc:docMk/>
          <pc:sldMk cId="290623361" sldId="264"/>
        </pc:sldMkLst>
        <pc:spChg chg="mod">
          <ac:chgData name="Mathieu Saugier" userId="f15b2df3-f339-4a1a-8e74-6056268b8395" providerId="ADAL" clId="{B4279835-6D35-A144-8781-FEE73F1373DF}" dt="2021-11-30T19:57:33.489" v="3879"/>
          <ac:spMkLst>
            <pc:docMk/>
            <pc:sldMk cId="290623361" sldId="264"/>
            <ac:spMk id="2" creationId="{DF5EC52B-E7E9-8345-9129-FBD4F2DBFFF5}"/>
          </ac:spMkLst>
        </pc:spChg>
        <pc:spChg chg="mod">
          <ac:chgData name="Mathieu Saugier" userId="f15b2df3-f339-4a1a-8e74-6056268b8395" providerId="ADAL" clId="{B4279835-6D35-A144-8781-FEE73F1373DF}" dt="2021-11-30T20:26:47.249" v="4858" actId="20577"/>
          <ac:spMkLst>
            <pc:docMk/>
            <pc:sldMk cId="290623361" sldId="264"/>
            <ac:spMk id="3" creationId="{8C142245-4C53-2A4E-A5C0-56FE4EA1F636}"/>
          </ac:spMkLst>
        </pc:spChg>
      </pc:sldChg>
      <pc:sldChg chg="addSp delSp modSp new del mod setBg setClrOvrMap">
        <pc:chgData name="Mathieu Saugier" userId="f15b2df3-f339-4a1a-8e74-6056268b8395" providerId="ADAL" clId="{B4279835-6D35-A144-8781-FEE73F1373DF}" dt="2021-12-01T22:06:27.500" v="5542" actId="2696"/>
        <pc:sldMkLst>
          <pc:docMk/>
          <pc:sldMk cId="907416536" sldId="265"/>
        </pc:sldMkLst>
        <pc:spChg chg="mod">
          <ac:chgData name="Mathieu Saugier" userId="f15b2df3-f339-4a1a-8e74-6056268b8395" providerId="ADAL" clId="{B4279835-6D35-A144-8781-FEE73F1373DF}" dt="2021-11-30T20:27:26.032" v="4859" actId="20577"/>
          <ac:spMkLst>
            <pc:docMk/>
            <pc:sldMk cId="907416536" sldId="265"/>
            <ac:spMk id="2" creationId="{C94D8CE7-25F3-874D-85EA-BB460E46F64A}"/>
          </ac:spMkLst>
        </pc:spChg>
        <pc:spChg chg="del">
          <ac:chgData name="Mathieu Saugier" userId="f15b2df3-f339-4a1a-8e74-6056268b8395" providerId="ADAL" clId="{B4279835-6D35-A144-8781-FEE73F1373DF}" dt="2021-11-30T20:21:32.006" v="4776"/>
          <ac:spMkLst>
            <pc:docMk/>
            <pc:sldMk cId="907416536" sldId="265"/>
            <ac:spMk id="3" creationId="{8A4EF415-B43D-D948-B52A-E7CA78CF5388}"/>
          </ac:spMkLst>
        </pc:spChg>
        <pc:spChg chg="add del">
          <ac:chgData name="Mathieu Saugier" userId="f15b2df3-f339-4a1a-8e74-6056268b8395" providerId="ADAL" clId="{B4279835-6D35-A144-8781-FEE73F1373DF}" dt="2021-11-30T20:21:39.317" v="4779" actId="26606"/>
          <ac:spMkLst>
            <pc:docMk/>
            <pc:sldMk cId="907416536" sldId="265"/>
            <ac:spMk id="9" creationId="{F747F1B4-B831-4277-8AB0-32767F7EB7BF}"/>
          </ac:spMkLst>
        </pc:spChg>
        <pc:spChg chg="add del">
          <ac:chgData name="Mathieu Saugier" userId="f15b2df3-f339-4a1a-8e74-6056268b8395" providerId="ADAL" clId="{B4279835-6D35-A144-8781-FEE73F1373DF}" dt="2021-11-30T20:21:39.317" v="4779" actId="26606"/>
          <ac:spMkLst>
            <pc:docMk/>
            <pc:sldMk cId="907416536" sldId="265"/>
            <ac:spMk id="11" creationId="{D80CFA21-AB7C-4BEB-9BFF-05764FBBF3C6}"/>
          </ac:spMkLst>
        </pc:spChg>
        <pc:spChg chg="add del">
          <ac:chgData name="Mathieu Saugier" userId="f15b2df3-f339-4a1a-8e74-6056268b8395" providerId="ADAL" clId="{B4279835-6D35-A144-8781-FEE73F1373DF}" dt="2021-11-30T20:21:39.317" v="4779" actId="26606"/>
          <ac:spMkLst>
            <pc:docMk/>
            <pc:sldMk cId="907416536" sldId="265"/>
            <ac:spMk id="13" creationId="{12F7E335-851A-4CAE-B09F-E657819D4600}"/>
          </ac:spMkLst>
        </pc:spChg>
        <pc:spChg chg="add del">
          <ac:chgData name="Mathieu Saugier" userId="f15b2df3-f339-4a1a-8e74-6056268b8395" providerId="ADAL" clId="{B4279835-6D35-A144-8781-FEE73F1373DF}" dt="2021-11-30T20:21:39.317" v="4779" actId="26606"/>
          <ac:spMkLst>
            <pc:docMk/>
            <pc:sldMk cId="907416536" sldId="265"/>
            <ac:spMk id="15" creationId="{10B541F0-7F6E-402E-84D8-CF96EACA5FBC}"/>
          </ac:spMkLst>
        </pc:spChg>
        <pc:graphicFrameChg chg="add mod">
          <ac:chgData name="Mathieu Saugier" userId="f15b2df3-f339-4a1a-8e74-6056268b8395" providerId="ADAL" clId="{B4279835-6D35-A144-8781-FEE73F1373DF}" dt="2021-11-30T20:22:32.642" v="4787" actId="1076"/>
          <ac:graphicFrameMkLst>
            <pc:docMk/>
            <pc:sldMk cId="907416536" sldId="265"/>
            <ac:graphicFrameMk id="4" creationId="{7F7C01A2-A28F-5E46-847A-5D82A495C3AB}"/>
          </ac:graphicFrameMkLst>
        </pc:graphicFrameChg>
      </pc:sldChg>
      <pc:sldChg chg="addSp delSp modSp new mod">
        <pc:chgData name="Mathieu Saugier" userId="f15b2df3-f339-4a1a-8e74-6056268b8395" providerId="ADAL" clId="{B4279835-6D35-A144-8781-FEE73F1373DF}" dt="2021-12-01T22:48:40.649" v="5610" actId="27918"/>
        <pc:sldMkLst>
          <pc:docMk/>
          <pc:sldMk cId="2595291188" sldId="266"/>
        </pc:sldMkLst>
        <pc:spChg chg="mod">
          <ac:chgData name="Mathieu Saugier" userId="f15b2df3-f339-4a1a-8e74-6056268b8395" providerId="ADAL" clId="{B4279835-6D35-A144-8781-FEE73F1373DF}" dt="2021-12-01T22:06:32.866" v="5549" actId="20577"/>
          <ac:spMkLst>
            <pc:docMk/>
            <pc:sldMk cId="2595291188" sldId="266"/>
            <ac:spMk id="2" creationId="{82B6E36F-E435-1E43-AA54-D6EE8E8659D1}"/>
          </ac:spMkLst>
        </pc:spChg>
        <pc:spChg chg="del">
          <ac:chgData name="Mathieu Saugier" userId="f15b2df3-f339-4a1a-8e74-6056268b8395" providerId="ADAL" clId="{B4279835-6D35-A144-8781-FEE73F1373DF}" dt="2021-12-01T22:04:37.186" v="5536" actId="478"/>
          <ac:spMkLst>
            <pc:docMk/>
            <pc:sldMk cId="2595291188" sldId="266"/>
            <ac:spMk id="3" creationId="{EBFDAE02-2014-A24B-A6C1-AB54668349F6}"/>
          </ac:spMkLst>
        </pc:spChg>
        <pc:graphicFrameChg chg="add mod">
          <ac:chgData name="Mathieu Saugier" userId="f15b2df3-f339-4a1a-8e74-6056268b8395" providerId="ADAL" clId="{B4279835-6D35-A144-8781-FEE73F1373DF}" dt="2021-12-01T22:04:45.929" v="5541" actId="14100"/>
          <ac:graphicFrameMkLst>
            <pc:docMk/>
            <pc:sldMk cId="2595291188" sldId="266"/>
            <ac:graphicFrameMk id="4" creationId="{7F7C01A2-A28F-5E46-847A-5D82A495C3AB}"/>
          </ac:graphicFrameMkLst>
        </pc:graphicFrameChg>
      </pc:sldChg>
      <pc:sldChg chg="modSp new mod">
        <pc:chgData name="Mathieu Saugier" userId="f15b2df3-f339-4a1a-8e74-6056268b8395" providerId="ADAL" clId="{B4279835-6D35-A144-8781-FEE73F1373DF}" dt="2021-11-30T20:32:13.602" v="5512" actId="20577"/>
        <pc:sldMkLst>
          <pc:docMk/>
          <pc:sldMk cId="3203233244" sldId="267"/>
        </pc:sldMkLst>
        <pc:spChg chg="mod">
          <ac:chgData name="Mathieu Saugier" userId="f15b2df3-f339-4a1a-8e74-6056268b8395" providerId="ADAL" clId="{B4279835-6D35-A144-8781-FEE73F1373DF}" dt="2021-11-30T20:29:00.751" v="4898" actId="20577"/>
          <ac:spMkLst>
            <pc:docMk/>
            <pc:sldMk cId="3203233244" sldId="267"/>
            <ac:spMk id="2" creationId="{1F8CC481-CFA1-C54D-8325-C6D5FE7041B0}"/>
          </ac:spMkLst>
        </pc:spChg>
        <pc:spChg chg="mod">
          <ac:chgData name="Mathieu Saugier" userId="f15b2df3-f339-4a1a-8e74-6056268b8395" providerId="ADAL" clId="{B4279835-6D35-A144-8781-FEE73F1373DF}" dt="2021-11-30T20:32:13.602" v="5512" actId="20577"/>
          <ac:spMkLst>
            <pc:docMk/>
            <pc:sldMk cId="3203233244" sldId="267"/>
            <ac:spMk id="3" creationId="{8AF6AD91-3B97-D647-9B0A-740902BCBBDC}"/>
          </ac:spMkLst>
        </pc:spChg>
      </pc:sldChg>
      <pc:sldChg chg="modSp mod">
        <pc:chgData name="Mathieu Saugier" userId="f15b2df3-f339-4a1a-8e74-6056268b8395" providerId="ADAL" clId="{B4279835-6D35-A144-8781-FEE73F1373DF}" dt="2021-12-02T09:52:44.564" v="6067" actId="6549"/>
        <pc:sldMkLst>
          <pc:docMk/>
          <pc:sldMk cId="872513776" sldId="270"/>
        </pc:sldMkLst>
        <pc:spChg chg="mod">
          <ac:chgData name="Mathieu Saugier" userId="f15b2df3-f339-4a1a-8e74-6056268b8395" providerId="ADAL" clId="{B4279835-6D35-A144-8781-FEE73F1373DF}" dt="2021-12-02T09:52:44.564" v="6067" actId="6549"/>
          <ac:spMkLst>
            <pc:docMk/>
            <pc:sldMk cId="872513776" sldId="270"/>
            <ac:spMk id="3" creationId="{8C142245-4C53-2A4E-A5C0-56FE4EA1F636}"/>
          </ac:spMkLst>
        </pc:spChg>
      </pc:sldChg>
      <pc:sldChg chg="modSp mod">
        <pc:chgData name="Mathieu Saugier" userId="f15b2df3-f339-4a1a-8e74-6056268b8395" providerId="ADAL" clId="{B4279835-6D35-A144-8781-FEE73F1373DF}" dt="2021-12-02T09:54:16.163" v="6068" actId="20577"/>
        <pc:sldMkLst>
          <pc:docMk/>
          <pc:sldMk cId="3204452620" sldId="274"/>
        </pc:sldMkLst>
        <pc:spChg chg="mod">
          <ac:chgData name="Mathieu Saugier" userId="f15b2df3-f339-4a1a-8e74-6056268b8395" providerId="ADAL" clId="{B4279835-6D35-A144-8781-FEE73F1373DF}" dt="2021-12-02T09:54:16.163" v="6068" actId="20577"/>
          <ac:spMkLst>
            <pc:docMk/>
            <pc:sldMk cId="3204452620" sldId="274"/>
            <ac:spMk id="6" creationId="{9D64377A-989B-4F74-8281-6BDB13397EAB}"/>
          </ac:spMkLst>
        </pc:spChg>
      </pc:sldChg>
      <pc:sldChg chg="modSp mod">
        <pc:chgData name="Mathieu Saugier" userId="f15b2df3-f339-4a1a-8e74-6056268b8395" providerId="ADAL" clId="{B4279835-6D35-A144-8781-FEE73F1373DF}" dt="2021-12-02T09:50:12.065" v="6034" actId="20577"/>
        <pc:sldMkLst>
          <pc:docMk/>
          <pc:sldMk cId="3976356643" sldId="276"/>
        </pc:sldMkLst>
        <pc:spChg chg="mod">
          <ac:chgData name="Mathieu Saugier" userId="f15b2df3-f339-4a1a-8e74-6056268b8395" providerId="ADAL" clId="{B4279835-6D35-A144-8781-FEE73F1373DF}" dt="2021-12-02T09:50:12.065" v="6034" actId="20577"/>
          <ac:spMkLst>
            <pc:docMk/>
            <pc:sldMk cId="3976356643" sldId="276"/>
            <ac:spMk id="7" creationId="{53FED4ED-E2BD-BE40-A013-BF95300539C2}"/>
          </ac:spMkLst>
        </pc:spChg>
      </pc:sldChg>
      <pc:sldChg chg="modSp mod">
        <pc:chgData name="Mathieu Saugier" userId="f15b2df3-f339-4a1a-8e74-6056268b8395" providerId="ADAL" clId="{B4279835-6D35-A144-8781-FEE73F1373DF}" dt="2021-12-02T09:55:45.970" v="6075" actId="20577"/>
        <pc:sldMkLst>
          <pc:docMk/>
          <pc:sldMk cId="3751666075" sldId="277"/>
        </pc:sldMkLst>
        <pc:spChg chg="mod">
          <ac:chgData name="Mathieu Saugier" userId="f15b2df3-f339-4a1a-8e74-6056268b8395" providerId="ADAL" clId="{B4279835-6D35-A144-8781-FEE73F1373DF}" dt="2021-12-02T09:55:45.970" v="6075" actId="20577"/>
          <ac:spMkLst>
            <pc:docMk/>
            <pc:sldMk cId="3751666075" sldId="277"/>
            <ac:spMk id="6" creationId="{9D64377A-989B-4F74-8281-6BDB13397EAB}"/>
          </ac:spMkLst>
        </pc:spChg>
      </pc:sldChg>
      <pc:sldChg chg="addSp delSp modSp new mod">
        <pc:chgData name="Mathieu Saugier" userId="f15b2df3-f339-4a1a-8e74-6056268b8395" providerId="ADAL" clId="{B4279835-6D35-A144-8781-FEE73F1373DF}" dt="2021-12-01T23:40:48.955" v="5718" actId="20577"/>
        <pc:sldMkLst>
          <pc:docMk/>
          <pc:sldMk cId="3126016758" sldId="278"/>
        </pc:sldMkLst>
        <pc:spChg chg="del">
          <ac:chgData name="Mathieu Saugier" userId="f15b2df3-f339-4a1a-8e74-6056268b8395" providerId="ADAL" clId="{B4279835-6D35-A144-8781-FEE73F1373DF}" dt="2021-12-01T22:08:34.857" v="5555" actId="478"/>
          <ac:spMkLst>
            <pc:docMk/>
            <pc:sldMk cId="3126016758" sldId="278"/>
            <ac:spMk id="2" creationId="{AA232F54-8A30-F346-B0C3-297F6F1BFDE0}"/>
          </ac:spMkLst>
        </pc:spChg>
        <pc:spChg chg="del">
          <ac:chgData name="Mathieu Saugier" userId="f15b2df3-f339-4a1a-8e74-6056268b8395" providerId="ADAL" clId="{B4279835-6D35-A144-8781-FEE73F1373DF}" dt="2021-12-01T22:08:33.341" v="5554" actId="478"/>
          <ac:spMkLst>
            <pc:docMk/>
            <pc:sldMk cId="3126016758" sldId="278"/>
            <ac:spMk id="3" creationId="{E2B567DD-B351-AF45-B2A1-686F8D437FB9}"/>
          </ac:spMkLst>
        </pc:spChg>
        <pc:spChg chg="add mod">
          <ac:chgData name="Mathieu Saugier" userId="f15b2df3-f339-4a1a-8e74-6056268b8395" providerId="ADAL" clId="{B4279835-6D35-A144-8781-FEE73F1373DF}" dt="2021-12-01T23:40:48.955" v="5718" actId="20577"/>
          <ac:spMkLst>
            <pc:docMk/>
            <pc:sldMk cId="3126016758" sldId="278"/>
            <ac:spMk id="6" creationId="{A008B52B-14FF-FA4E-B5CC-0258C4CCB4AC}"/>
          </ac:spMkLst>
        </pc:spChg>
        <pc:graphicFrameChg chg="add mod">
          <ac:chgData name="Mathieu Saugier" userId="f15b2df3-f339-4a1a-8e74-6056268b8395" providerId="ADAL" clId="{B4279835-6D35-A144-8781-FEE73F1373DF}" dt="2021-12-01T23:37:14.525" v="5625"/>
          <ac:graphicFrameMkLst>
            <pc:docMk/>
            <pc:sldMk cId="3126016758" sldId="278"/>
            <ac:graphicFrameMk id="4" creationId="{DE1D6B65-66AA-D844-8085-2A2EBDF351CB}"/>
          </ac:graphicFrameMkLst>
        </pc:graphicFrameChg>
        <pc:graphicFrameChg chg="add mod">
          <ac:chgData name="Mathieu Saugier" userId="f15b2df3-f339-4a1a-8e74-6056268b8395" providerId="ADAL" clId="{B4279835-6D35-A144-8781-FEE73F1373DF}" dt="2021-12-01T22:09:02.790" v="5563" actId="1076"/>
          <ac:graphicFrameMkLst>
            <pc:docMk/>
            <pc:sldMk cId="3126016758" sldId="278"/>
            <ac:graphicFrameMk id="5" creationId="{5A1547A0-CD7E-C247-93F1-774E3EAE4614}"/>
          </ac:graphicFrameMkLst>
        </pc:graphicFrameChg>
        <pc:graphicFrameChg chg="add mod">
          <ac:chgData name="Mathieu Saugier" userId="f15b2df3-f339-4a1a-8e74-6056268b8395" providerId="ADAL" clId="{B4279835-6D35-A144-8781-FEE73F1373DF}" dt="2021-12-01T23:37:13.577" v="5624" actId="1076"/>
          <ac:graphicFrameMkLst>
            <pc:docMk/>
            <pc:sldMk cId="3126016758" sldId="278"/>
            <ac:graphicFrameMk id="8" creationId="{5A1547A0-CD7E-C247-93F1-774E3EAE4614}"/>
          </ac:graphicFrameMkLst>
        </pc:graphicFrameChg>
      </pc:sldChg>
      <pc:sldChg chg="addSp delSp modSp new mod">
        <pc:chgData name="Mathieu Saugier" userId="f15b2df3-f339-4a1a-8e74-6056268b8395" providerId="ADAL" clId="{B4279835-6D35-A144-8781-FEE73F1373DF}" dt="2021-12-01T23:40:43.585" v="5697" actId="20577"/>
        <pc:sldMkLst>
          <pc:docMk/>
          <pc:sldMk cId="2220773778" sldId="280"/>
        </pc:sldMkLst>
        <pc:spChg chg="add del mod">
          <ac:chgData name="Mathieu Saugier" userId="f15b2df3-f339-4a1a-8e74-6056268b8395" providerId="ADAL" clId="{B4279835-6D35-A144-8781-FEE73F1373DF}" dt="2021-12-01T23:40:43.585" v="5697" actId="20577"/>
          <ac:spMkLst>
            <pc:docMk/>
            <pc:sldMk cId="2220773778" sldId="280"/>
            <ac:spMk id="2" creationId="{96D5AB31-C49E-4D47-B227-1B482E4FE5EE}"/>
          </ac:spMkLst>
        </pc:spChg>
        <pc:spChg chg="del">
          <ac:chgData name="Mathieu Saugier" userId="f15b2df3-f339-4a1a-8e74-6056268b8395" providerId="ADAL" clId="{B4279835-6D35-A144-8781-FEE73F1373DF}" dt="2021-12-01T22:24:19.924" v="5570" actId="478"/>
          <ac:spMkLst>
            <pc:docMk/>
            <pc:sldMk cId="2220773778" sldId="280"/>
            <ac:spMk id="3" creationId="{230147F4-3FC3-4243-BAA9-C99EEEA3ABC1}"/>
          </ac:spMkLst>
        </pc:spChg>
        <pc:graphicFrameChg chg="add mod">
          <ac:chgData name="Mathieu Saugier" userId="f15b2df3-f339-4a1a-8e74-6056268b8395" providerId="ADAL" clId="{B4279835-6D35-A144-8781-FEE73F1373DF}" dt="2021-12-01T22:35:54.610" v="5597" actId="14100"/>
          <ac:graphicFrameMkLst>
            <pc:docMk/>
            <pc:sldMk cId="2220773778" sldId="280"/>
            <ac:graphicFrameMk id="4" creationId="{691F7458-8273-2847-8056-6E6EDE6D2F20}"/>
          </ac:graphicFrameMkLst>
        </pc:graphicFrameChg>
        <pc:graphicFrameChg chg="add mod">
          <ac:chgData name="Mathieu Saugier" userId="f15b2df3-f339-4a1a-8e74-6056268b8395" providerId="ADAL" clId="{B4279835-6D35-A144-8781-FEE73F1373DF}" dt="2021-12-01T22:35:52.339" v="5595" actId="14100"/>
          <ac:graphicFrameMkLst>
            <pc:docMk/>
            <pc:sldMk cId="2220773778" sldId="280"/>
            <ac:graphicFrameMk id="5" creationId="{1A067A60-C718-774A-A1F1-A9D7B013C7EE}"/>
          </ac:graphicFrameMkLst>
        </pc:graphicFrameChg>
      </pc:sldChg>
      <pc:sldChg chg="addSp delSp modSp new mod">
        <pc:chgData name="Mathieu Saugier" userId="f15b2df3-f339-4a1a-8e74-6056268b8395" providerId="ADAL" clId="{B4279835-6D35-A144-8781-FEE73F1373DF}" dt="2021-12-01T23:40:38.430" v="5677" actId="20577"/>
        <pc:sldMkLst>
          <pc:docMk/>
          <pc:sldMk cId="393987496" sldId="282"/>
        </pc:sldMkLst>
        <pc:spChg chg="mod">
          <ac:chgData name="Mathieu Saugier" userId="f15b2df3-f339-4a1a-8e74-6056268b8395" providerId="ADAL" clId="{B4279835-6D35-A144-8781-FEE73F1373DF}" dt="2021-12-01T23:40:38.430" v="5677" actId="20577"/>
          <ac:spMkLst>
            <pc:docMk/>
            <pc:sldMk cId="393987496" sldId="282"/>
            <ac:spMk id="2" creationId="{4FF90939-81A2-C441-BA79-B0E648455A2F}"/>
          </ac:spMkLst>
        </pc:spChg>
        <pc:spChg chg="del">
          <ac:chgData name="Mathieu Saugier" userId="f15b2df3-f339-4a1a-8e74-6056268b8395" providerId="ADAL" clId="{B4279835-6D35-A144-8781-FEE73F1373DF}" dt="2021-12-01T22:34:31.539" v="5583" actId="478"/>
          <ac:spMkLst>
            <pc:docMk/>
            <pc:sldMk cId="393987496" sldId="282"/>
            <ac:spMk id="3" creationId="{218269A9-5DD8-8843-87C3-AE6E258F8E64}"/>
          </ac:spMkLst>
        </pc:spChg>
        <pc:graphicFrameChg chg="add mod">
          <ac:chgData name="Mathieu Saugier" userId="f15b2df3-f339-4a1a-8e74-6056268b8395" providerId="ADAL" clId="{B4279835-6D35-A144-8781-FEE73F1373DF}" dt="2021-12-01T22:36:01.902" v="5600" actId="1076"/>
          <ac:graphicFrameMkLst>
            <pc:docMk/>
            <pc:sldMk cId="393987496" sldId="282"/>
            <ac:graphicFrameMk id="4" creationId="{A0ECD34B-0ADB-514B-914F-7A667F9B17AA}"/>
          </ac:graphicFrameMkLst>
        </pc:graphicFrameChg>
        <pc:graphicFrameChg chg="add del mod">
          <ac:chgData name="Mathieu Saugier" userId="f15b2df3-f339-4a1a-8e74-6056268b8395" providerId="ADAL" clId="{B4279835-6D35-A144-8781-FEE73F1373DF}" dt="2021-12-01T23:40:00.470" v="5626" actId="478"/>
          <ac:graphicFrameMkLst>
            <pc:docMk/>
            <pc:sldMk cId="393987496" sldId="282"/>
            <ac:graphicFrameMk id="5" creationId="{73D988EE-E9A3-5A4D-9181-FD7DB26DBC80}"/>
          </ac:graphicFrameMkLst>
        </pc:graphicFrameChg>
        <pc:graphicFrameChg chg="add mod">
          <ac:chgData name="Mathieu Saugier" userId="f15b2df3-f339-4a1a-8e74-6056268b8395" providerId="ADAL" clId="{B4279835-6D35-A144-8781-FEE73F1373DF}" dt="2021-12-01T23:40:20.209" v="5632" actId="1076"/>
          <ac:graphicFrameMkLst>
            <pc:docMk/>
            <pc:sldMk cId="393987496" sldId="282"/>
            <ac:graphicFrameMk id="7" creationId="{73D988EE-E9A3-5A4D-9181-FD7DB26DBC80}"/>
          </ac:graphicFrameMkLst>
        </pc:graphicFrameChg>
      </pc:sldChg>
      <pc:sldChg chg="modSp mod">
        <pc:chgData name="Mathieu Saugier" userId="f15b2df3-f339-4a1a-8e74-6056268b8395" providerId="ADAL" clId="{B4279835-6D35-A144-8781-FEE73F1373DF}" dt="2021-12-02T09:50:02.121" v="6032" actId="20577"/>
        <pc:sldMkLst>
          <pc:docMk/>
          <pc:sldMk cId="1878342658" sldId="288"/>
        </pc:sldMkLst>
        <pc:spChg chg="mod">
          <ac:chgData name="Mathieu Saugier" userId="f15b2df3-f339-4a1a-8e74-6056268b8395" providerId="ADAL" clId="{B4279835-6D35-A144-8781-FEE73F1373DF}" dt="2021-12-02T09:50:02.121" v="6032" actId="20577"/>
          <ac:spMkLst>
            <pc:docMk/>
            <pc:sldMk cId="1878342658" sldId="288"/>
            <ac:spMk id="3" creationId="{AC05E701-5E6D-48D7-8310-0C7DB9E46A38}"/>
          </ac:spMkLst>
        </pc:spChg>
      </pc:sldChg>
      <pc:sldChg chg="addSp delSp modSp new mod">
        <pc:chgData name="Mathieu Saugier" userId="f15b2df3-f339-4a1a-8e74-6056268b8395" providerId="ADAL" clId="{B4279835-6D35-A144-8781-FEE73F1373DF}" dt="2021-12-01T23:45:47.408" v="5860" actId="20577"/>
        <pc:sldMkLst>
          <pc:docMk/>
          <pc:sldMk cId="3733294183" sldId="289"/>
        </pc:sldMkLst>
        <pc:spChg chg="mod">
          <ac:chgData name="Mathieu Saugier" userId="f15b2df3-f339-4a1a-8e74-6056268b8395" providerId="ADAL" clId="{B4279835-6D35-A144-8781-FEE73F1373DF}" dt="2021-12-01T23:45:47.408" v="5860" actId="20577"/>
          <ac:spMkLst>
            <pc:docMk/>
            <pc:sldMk cId="3733294183" sldId="289"/>
            <ac:spMk id="2" creationId="{112CFC01-F5F2-C94C-9FBB-5D844E9192EA}"/>
          </ac:spMkLst>
        </pc:spChg>
        <pc:spChg chg="del">
          <ac:chgData name="Mathieu Saugier" userId="f15b2df3-f339-4a1a-8e74-6056268b8395" providerId="ADAL" clId="{B4279835-6D35-A144-8781-FEE73F1373DF}" dt="2021-12-01T23:43:02.461" v="5720" actId="478"/>
          <ac:spMkLst>
            <pc:docMk/>
            <pc:sldMk cId="3733294183" sldId="289"/>
            <ac:spMk id="3" creationId="{F8160332-2F1A-544D-93B4-FF2647A023D9}"/>
          </ac:spMkLst>
        </pc:spChg>
        <pc:graphicFrameChg chg="add mod">
          <ac:chgData name="Mathieu Saugier" userId="f15b2df3-f339-4a1a-8e74-6056268b8395" providerId="ADAL" clId="{B4279835-6D35-A144-8781-FEE73F1373DF}" dt="2021-12-01T23:43:14.603" v="5727" actId="1076"/>
          <ac:graphicFrameMkLst>
            <pc:docMk/>
            <pc:sldMk cId="3733294183" sldId="289"/>
            <ac:graphicFrameMk id="5" creationId="{3CDD47CE-3432-784B-97BE-908B0B3CC94A}"/>
          </ac:graphicFrameMkLst>
        </pc:graphicFrameChg>
      </pc:sldChg>
      <pc:sldChg chg="addSp delSp modSp new mod">
        <pc:chgData name="Mathieu Saugier" userId="f15b2df3-f339-4a1a-8e74-6056268b8395" providerId="ADAL" clId="{B4279835-6D35-A144-8781-FEE73F1373DF}" dt="2021-12-01T23:45:27.394" v="5819" actId="1076"/>
        <pc:sldMkLst>
          <pc:docMk/>
          <pc:sldMk cId="3372289777" sldId="291"/>
        </pc:sldMkLst>
        <pc:spChg chg="mod">
          <ac:chgData name="Mathieu Saugier" userId="f15b2df3-f339-4a1a-8e74-6056268b8395" providerId="ADAL" clId="{B4279835-6D35-A144-8781-FEE73F1373DF}" dt="2021-12-01T23:44:24.340" v="5770" actId="20577"/>
          <ac:spMkLst>
            <pc:docMk/>
            <pc:sldMk cId="3372289777" sldId="291"/>
            <ac:spMk id="2" creationId="{713B6021-24B9-CB4F-B612-D9B18F003E87}"/>
          </ac:spMkLst>
        </pc:spChg>
        <pc:spChg chg="del">
          <ac:chgData name="Mathieu Saugier" userId="f15b2df3-f339-4a1a-8e74-6056268b8395" providerId="ADAL" clId="{B4279835-6D35-A144-8781-FEE73F1373DF}" dt="2021-12-01T23:44:27.918" v="5771" actId="478"/>
          <ac:spMkLst>
            <pc:docMk/>
            <pc:sldMk cId="3372289777" sldId="291"/>
            <ac:spMk id="3" creationId="{1EDE5E1E-585C-D44F-92ED-9793456B009F}"/>
          </ac:spMkLst>
        </pc:spChg>
        <pc:graphicFrameChg chg="add mod">
          <ac:chgData name="Mathieu Saugier" userId="f15b2df3-f339-4a1a-8e74-6056268b8395" providerId="ADAL" clId="{B4279835-6D35-A144-8781-FEE73F1373DF}" dt="2021-12-01T23:45:27.394" v="5819" actId="1076"/>
          <ac:graphicFrameMkLst>
            <pc:docMk/>
            <pc:sldMk cId="3372289777" sldId="291"/>
            <ac:graphicFrameMk id="5" creationId="{80AA75A3-5283-BD4D-9EF8-D24A302B47EC}"/>
          </ac:graphicFrameMkLst>
        </pc:graphicFrameChg>
        <pc:graphicFrameChg chg="add mod">
          <ac:chgData name="Mathieu Saugier" userId="f15b2df3-f339-4a1a-8e74-6056268b8395" providerId="ADAL" clId="{B4279835-6D35-A144-8781-FEE73F1373DF}" dt="2021-12-01T23:45:06.312" v="5788" actId="14100"/>
          <ac:graphicFrameMkLst>
            <pc:docMk/>
            <pc:sldMk cId="3372289777" sldId="291"/>
            <ac:graphicFrameMk id="6" creationId="{E67B2D46-7785-ED46-A891-E76C10CF4EDC}"/>
          </ac:graphicFrameMkLst>
        </pc:graphicFrameChg>
      </pc:sldChg>
      <pc:sldChg chg="addSp delSp modSp new mod">
        <pc:chgData name="Mathieu Saugier" userId="f15b2df3-f339-4a1a-8e74-6056268b8395" providerId="ADAL" clId="{B4279835-6D35-A144-8781-FEE73F1373DF}" dt="2021-12-01T23:45:24.187" v="5818" actId="1076"/>
        <pc:sldMkLst>
          <pc:docMk/>
          <pc:sldMk cId="1744633303" sldId="292"/>
        </pc:sldMkLst>
        <pc:spChg chg="mod">
          <ac:chgData name="Mathieu Saugier" userId="f15b2df3-f339-4a1a-8e74-6056268b8395" providerId="ADAL" clId="{B4279835-6D35-A144-8781-FEE73F1373DF}" dt="2021-12-01T23:45:11.627" v="5812" actId="20577"/>
          <ac:spMkLst>
            <pc:docMk/>
            <pc:sldMk cId="1744633303" sldId="292"/>
            <ac:spMk id="2" creationId="{94B7800A-FC1E-1E4C-927F-672195592003}"/>
          </ac:spMkLst>
        </pc:spChg>
        <pc:spChg chg="del">
          <ac:chgData name="Mathieu Saugier" userId="f15b2df3-f339-4a1a-8e74-6056268b8395" providerId="ADAL" clId="{B4279835-6D35-A144-8781-FEE73F1373DF}" dt="2021-12-01T23:45:14.217" v="5813" actId="478"/>
          <ac:spMkLst>
            <pc:docMk/>
            <pc:sldMk cId="1744633303" sldId="292"/>
            <ac:spMk id="3" creationId="{7FDC07D7-A975-434A-A3DB-18128788E91B}"/>
          </ac:spMkLst>
        </pc:spChg>
        <pc:graphicFrameChg chg="add mod">
          <ac:chgData name="Mathieu Saugier" userId="f15b2df3-f339-4a1a-8e74-6056268b8395" providerId="ADAL" clId="{B4279835-6D35-A144-8781-FEE73F1373DF}" dt="2021-12-01T23:45:24.187" v="5818" actId="1076"/>
          <ac:graphicFrameMkLst>
            <pc:docMk/>
            <pc:sldMk cId="1744633303" sldId="292"/>
            <ac:graphicFrameMk id="5" creationId="{3416EE25-D52A-0A43-8B15-0178441935F8}"/>
          </ac:graphicFrameMkLst>
        </pc:graphicFrameChg>
      </pc:sldChg>
      <pc:sldChg chg="modSp mod">
        <pc:chgData name="Mathieu Saugier" userId="f15b2df3-f339-4a1a-8e74-6056268b8395" providerId="ADAL" clId="{B4279835-6D35-A144-8781-FEE73F1373DF}" dt="2021-12-02T09:46:08.832" v="5919" actId="20577"/>
        <pc:sldMkLst>
          <pc:docMk/>
          <pc:sldMk cId="3082877681" sldId="293"/>
        </pc:sldMkLst>
        <pc:spChg chg="mod">
          <ac:chgData name="Mathieu Saugier" userId="f15b2df3-f339-4a1a-8e74-6056268b8395" providerId="ADAL" clId="{B4279835-6D35-A144-8781-FEE73F1373DF}" dt="2021-12-02T09:46:08.832" v="5919" actId="20577"/>
          <ac:spMkLst>
            <pc:docMk/>
            <pc:sldMk cId="3082877681" sldId="293"/>
            <ac:spMk id="3" creationId="{6F998B32-BDA8-41EA-B99F-B99E9825A232}"/>
          </ac:spMkLst>
        </pc:spChg>
      </pc:sldChg>
    </pc:docChg>
  </pc:docChgLst>
  <pc:docChgLst>
    <pc:chgData name="Alexis Metwalli" userId="S::ametwalli@insa-lyon.fr::86ebc62f-e44a-4a51-b7b2-0a953194c058" providerId="AD" clId="Web-{EF2402A9-E3FD-4076-80BF-8A05CBD7C718}"/>
    <pc:docChg chg="addSld modSld sldOrd">
      <pc:chgData name="Alexis Metwalli" userId="S::ametwalli@insa-lyon.fr::86ebc62f-e44a-4a51-b7b2-0a953194c058" providerId="AD" clId="Web-{EF2402A9-E3FD-4076-80BF-8A05CBD7C718}" dt="2021-12-01T20:09:38.969" v="556" actId="20577"/>
      <pc:docMkLst>
        <pc:docMk/>
      </pc:docMkLst>
      <pc:sldChg chg="modSp new ord">
        <pc:chgData name="Alexis Metwalli" userId="S::ametwalli@insa-lyon.fr::86ebc62f-e44a-4a51-b7b2-0a953194c058" providerId="AD" clId="Web-{EF2402A9-E3FD-4076-80BF-8A05CBD7C718}" dt="2021-12-01T20:09:38.969" v="556" actId="20577"/>
        <pc:sldMkLst>
          <pc:docMk/>
          <pc:sldMk cId="1051421243" sldId="268"/>
        </pc:sldMkLst>
        <pc:spChg chg="mod">
          <ac:chgData name="Alexis Metwalli" userId="S::ametwalli@insa-lyon.fr::86ebc62f-e44a-4a51-b7b2-0a953194c058" providerId="AD" clId="Web-{EF2402A9-E3FD-4076-80BF-8A05CBD7C718}" dt="2021-12-01T19:47:45.212" v="10" actId="20577"/>
          <ac:spMkLst>
            <pc:docMk/>
            <pc:sldMk cId="1051421243" sldId="268"/>
            <ac:spMk id="2" creationId="{570C93B8-434B-41FA-B63E-6131C8652D56}"/>
          </ac:spMkLst>
        </pc:spChg>
        <pc:spChg chg="mod">
          <ac:chgData name="Alexis Metwalli" userId="S::ametwalli@insa-lyon.fr::86ebc62f-e44a-4a51-b7b2-0a953194c058" providerId="AD" clId="Web-{EF2402A9-E3FD-4076-80BF-8A05CBD7C718}" dt="2021-12-01T20:09:38.969" v="556" actId="20577"/>
          <ac:spMkLst>
            <pc:docMk/>
            <pc:sldMk cId="1051421243" sldId="268"/>
            <ac:spMk id="3" creationId="{41AB1D8C-DEB8-4CC8-A4D3-2CF093A38F60}"/>
          </ac:spMkLst>
        </pc:spChg>
      </pc:sldChg>
      <pc:sldChg chg="modSp new">
        <pc:chgData name="Alexis Metwalli" userId="S::ametwalli@insa-lyon.fr::86ebc62f-e44a-4a51-b7b2-0a953194c058" providerId="AD" clId="Web-{EF2402A9-E3FD-4076-80BF-8A05CBD7C718}" dt="2021-12-01T20:06:44.792" v="430" actId="20577"/>
        <pc:sldMkLst>
          <pc:docMk/>
          <pc:sldMk cId="1929008571" sldId="269"/>
        </pc:sldMkLst>
        <pc:spChg chg="mod">
          <ac:chgData name="Alexis Metwalli" userId="S::ametwalli@insa-lyon.fr::86ebc62f-e44a-4a51-b7b2-0a953194c058" providerId="AD" clId="Web-{EF2402A9-E3FD-4076-80BF-8A05CBD7C718}" dt="2021-12-01T19:54:58.771" v="314" actId="20577"/>
          <ac:spMkLst>
            <pc:docMk/>
            <pc:sldMk cId="1929008571" sldId="269"/>
            <ac:spMk id="2" creationId="{6971CE0F-B5B8-40F7-884B-4EF2E9D6DCCE}"/>
          </ac:spMkLst>
        </pc:spChg>
        <pc:spChg chg="mod">
          <ac:chgData name="Alexis Metwalli" userId="S::ametwalli@insa-lyon.fr::86ebc62f-e44a-4a51-b7b2-0a953194c058" providerId="AD" clId="Web-{EF2402A9-E3FD-4076-80BF-8A05CBD7C718}" dt="2021-12-01T20:06:44.792" v="430" actId="20577"/>
          <ac:spMkLst>
            <pc:docMk/>
            <pc:sldMk cId="1929008571" sldId="269"/>
            <ac:spMk id="3" creationId="{CF66F9D6-2F52-4764-8907-F50A9F40AC9D}"/>
          </ac:spMkLst>
        </pc:spChg>
      </pc:sldChg>
    </pc:docChg>
  </pc:docChgLst>
  <pc:docChgLst>
    <pc:chgData name="Allan Guigal" userId="fb819568-85b0-4467-bb3f-12c55f22997f" providerId="ADAL" clId="{DCC9C571-E9D4-9C41-9C9F-88DF11F006DC}"/>
    <pc:docChg chg="undo custSel addSld delSld modSld sldOrd">
      <pc:chgData name="Allan Guigal" userId="fb819568-85b0-4467-bb3f-12c55f22997f" providerId="ADAL" clId="{DCC9C571-E9D4-9C41-9C9F-88DF11F006DC}" dt="2021-12-02T11:48:12.666" v="1765" actId="1035"/>
      <pc:docMkLst>
        <pc:docMk/>
      </pc:docMkLst>
      <pc:sldChg chg="modSp del mod">
        <pc:chgData name="Allan Guigal" userId="fb819568-85b0-4467-bb3f-12c55f22997f" providerId="ADAL" clId="{DCC9C571-E9D4-9C41-9C9F-88DF11F006DC}" dt="2021-12-01T21:57:22.586" v="38" actId="2696"/>
        <pc:sldMkLst>
          <pc:docMk/>
          <pc:sldMk cId="2747337377" sldId="262"/>
        </pc:sldMkLst>
        <pc:spChg chg="mod">
          <ac:chgData name="Allan Guigal" userId="fb819568-85b0-4467-bb3f-12c55f22997f" providerId="ADAL" clId="{DCC9C571-E9D4-9C41-9C9F-88DF11F006DC}" dt="2021-12-01T21:49:15.563" v="37" actId="20577"/>
          <ac:spMkLst>
            <pc:docMk/>
            <pc:sldMk cId="2747337377" sldId="262"/>
            <ac:spMk id="3" creationId="{9FABD15B-A9F4-2348-8B48-549C1B668E5C}"/>
          </ac:spMkLst>
        </pc:spChg>
      </pc:sldChg>
      <pc:sldChg chg="addSp delSp modSp new mod">
        <pc:chgData name="Allan Guigal" userId="fb819568-85b0-4467-bb3f-12c55f22997f" providerId="ADAL" clId="{DCC9C571-E9D4-9C41-9C9F-88DF11F006DC}" dt="2021-12-01T21:49:03.406" v="4"/>
        <pc:sldMkLst>
          <pc:docMk/>
          <pc:sldMk cId="3976356643" sldId="276"/>
        </pc:sldMkLst>
        <pc:spChg chg="del">
          <ac:chgData name="Allan Guigal" userId="fb819568-85b0-4467-bb3f-12c55f22997f" providerId="ADAL" clId="{DCC9C571-E9D4-9C41-9C9F-88DF11F006DC}" dt="2021-12-01T21:49:03.123" v="3" actId="478"/>
          <ac:spMkLst>
            <pc:docMk/>
            <pc:sldMk cId="3976356643" sldId="276"/>
            <ac:spMk id="2" creationId="{826452CA-DE3F-984C-8542-6C45366F7A19}"/>
          </ac:spMkLst>
        </pc:spChg>
        <pc:spChg chg="del">
          <ac:chgData name="Allan Guigal" userId="fb819568-85b0-4467-bb3f-12c55f22997f" providerId="ADAL" clId="{DCC9C571-E9D4-9C41-9C9F-88DF11F006DC}" dt="2021-12-01T21:49:03.123" v="3" actId="478"/>
          <ac:spMkLst>
            <pc:docMk/>
            <pc:sldMk cId="3976356643" sldId="276"/>
            <ac:spMk id="3" creationId="{E6A5C2DD-FC2C-C549-8969-5428C3367378}"/>
          </ac:spMkLst>
        </pc:spChg>
        <pc:spChg chg="add del mod">
          <ac:chgData name="Allan Guigal" userId="fb819568-85b0-4467-bb3f-12c55f22997f" providerId="ADAL" clId="{DCC9C571-E9D4-9C41-9C9F-88DF11F006DC}" dt="2021-12-01T21:49:01.497" v="2"/>
          <ac:spMkLst>
            <pc:docMk/>
            <pc:sldMk cId="3976356643" sldId="276"/>
            <ac:spMk id="4" creationId="{F1822C2D-F4AB-7E4E-9AAD-E2EFDC9537A4}"/>
          </ac:spMkLst>
        </pc:spChg>
        <pc:spChg chg="add del mod">
          <ac:chgData name="Allan Guigal" userId="fb819568-85b0-4467-bb3f-12c55f22997f" providerId="ADAL" clId="{DCC9C571-E9D4-9C41-9C9F-88DF11F006DC}" dt="2021-12-01T21:49:01.497" v="2"/>
          <ac:spMkLst>
            <pc:docMk/>
            <pc:sldMk cId="3976356643" sldId="276"/>
            <ac:spMk id="5" creationId="{654AB353-4754-194E-8FD0-3AC8C03205C0}"/>
          </ac:spMkLst>
        </pc:spChg>
        <pc:spChg chg="add mod">
          <ac:chgData name="Allan Guigal" userId="fb819568-85b0-4467-bb3f-12c55f22997f" providerId="ADAL" clId="{DCC9C571-E9D4-9C41-9C9F-88DF11F006DC}" dt="2021-12-01T21:49:03.406" v="4"/>
          <ac:spMkLst>
            <pc:docMk/>
            <pc:sldMk cId="3976356643" sldId="276"/>
            <ac:spMk id="6" creationId="{460DB522-9D77-1546-889B-67B619A193F4}"/>
          </ac:spMkLst>
        </pc:spChg>
        <pc:spChg chg="add mod">
          <ac:chgData name="Allan Guigal" userId="fb819568-85b0-4467-bb3f-12c55f22997f" providerId="ADAL" clId="{DCC9C571-E9D4-9C41-9C9F-88DF11F006DC}" dt="2021-12-01T21:49:03.406" v="4"/>
          <ac:spMkLst>
            <pc:docMk/>
            <pc:sldMk cId="3976356643" sldId="276"/>
            <ac:spMk id="7" creationId="{53FED4ED-E2BD-BE40-A013-BF95300539C2}"/>
          </ac:spMkLst>
        </pc:spChg>
      </pc:sldChg>
      <pc:sldChg chg="delSp new mod ord">
        <pc:chgData name="Allan Guigal" userId="fb819568-85b0-4467-bb3f-12c55f22997f" providerId="ADAL" clId="{DCC9C571-E9D4-9C41-9C9F-88DF11F006DC}" dt="2021-12-01T22:08:41.389" v="42" actId="478"/>
        <pc:sldMkLst>
          <pc:docMk/>
          <pc:sldMk cId="2599146237" sldId="279"/>
        </pc:sldMkLst>
        <pc:spChg chg="del">
          <ac:chgData name="Allan Guigal" userId="fb819568-85b0-4467-bb3f-12c55f22997f" providerId="ADAL" clId="{DCC9C571-E9D4-9C41-9C9F-88DF11F006DC}" dt="2021-12-01T22:08:39.089" v="41" actId="478"/>
          <ac:spMkLst>
            <pc:docMk/>
            <pc:sldMk cId="2599146237" sldId="279"/>
            <ac:spMk id="2" creationId="{6488E530-0F20-174D-B4F2-210035B67327}"/>
          </ac:spMkLst>
        </pc:spChg>
        <pc:spChg chg="del">
          <ac:chgData name="Allan Guigal" userId="fb819568-85b0-4467-bb3f-12c55f22997f" providerId="ADAL" clId="{DCC9C571-E9D4-9C41-9C9F-88DF11F006DC}" dt="2021-12-01T22:08:41.389" v="42" actId="478"/>
          <ac:spMkLst>
            <pc:docMk/>
            <pc:sldMk cId="2599146237" sldId="279"/>
            <ac:spMk id="3" creationId="{1582253C-B4C6-DF4B-9942-8F8EB90F2169}"/>
          </ac:spMkLst>
        </pc:spChg>
      </pc:sldChg>
      <pc:sldChg chg="addSp delSp modSp new mod ord modNotesTx">
        <pc:chgData name="Allan Guigal" userId="fb819568-85b0-4467-bb3f-12c55f22997f" providerId="ADAL" clId="{DCC9C571-E9D4-9C41-9C9F-88DF11F006DC}" dt="2021-12-02T11:04:34.804" v="1605" actId="20578"/>
        <pc:sldMkLst>
          <pc:docMk/>
          <pc:sldMk cId="2066362449" sldId="281"/>
        </pc:sldMkLst>
        <pc:spChg chg="del">
          <ac:chgData name="Allan Guigal" userId="fb819568-85b0-4467-bb3f-12c55f22997f" providerId="ADAL" clId="{DCC9C571-E9D4-9C41-9C9F-88DF11F006DC}" dt="2021-12-01T22:17:59.224" v="45" actId="478"/>
          <ac:spMkLst>
            <pc:docMk/>
            <pc:sldMk cId="2066362449" sldId="281"/>
            <ac:spMk id="2" creationId="{B6411226-6223-664D-86C1-DA6562F8C13A}"/>
          </ac:spMkLst>
        </pc:spChg>
        <pc:spChg chg="del">
          <ac:chgData name="Allan Guigal" userId="fb819568-85b0-4467-bb3f-12c55f22997f" providerId="ADAL" clId="{DCC9C571-E9D4-9C41-9C9F-88DF11F006DC}" dt="2021-12-01T22:18:00.571" v="46" actId="478"/>
          <ac:spMkLst>
            <pc:docMk/>
            <pc:sldMk cId="2066362449" sldId="281"/>
            <ac:spMk id="3" creationId="{5B4CEDB4-D994-2A40-8CEE-A5898C75BEAD}"/>
          </ac:spMkLst>
        </pc:spChg>
        <pc:spChg chg="add del mod">
          <ac:chgData name="Allan Guigal" userId="fb819568-85b0-4467-bb3f-12c55f22997f" providerId="ADAL" clId="{DCC9C571-E9D4-9C41-9C9F-88DF11F006DC}" dt="2021-12-01T23:21:35.852" v="422" actId="478"/>
          <ac:spMkLst>
            <pc:docMk/>
            <pc:sldMk cId="2066362449" sldId="281"/>
            <ac:spMk id="4" creationId="{800BBD38-6CCF-9943-A579-5ECFDD098F4D}"/>
          </ac:spMkLst>
        </pc:spChg>
        <pc:spChg chg="add mod">
          <ac:chgData name="Allan Guigal" userId="fb819568-85b0-4467-bb3f-12c55f22997f" providerId="ADAL" clId="{DCC9C571-E9D4-9C41-9C9F-88DF11F006DC}" dt="2021-12-01T23:21:40.409" v="436" actId="20577"/>
          <ac:spMkLst>
            <pc:docMk/>
            <pc:sldMk cId="2066362449" sldId="281"/>
            <ac:spMk id="5" creationId="{A4F048C5-6C9C-0E4B-AA7D-907A1E6B8AE9}"/>
          </ac:spMkLst>
        </pc:spChg>
        <pc:spChg chg="add mod">
          <ac:chgData name="Allan Guigal" userId="fb819568-85b0-4467-bb3f-12c55f22997f" providerId="ADAL" clId="{DCC9C571-E9D4-9C41-9C9F-88DF11F006DC}" dt="2021-12-01T23:22:08.296" v="445" actId="1076"/>
          <ac:spMkLst>
            <pc:docMk/>
            <pc:sldMk cId="2066362449" sldId="281"/>
            <ac:spMk id="6" creationId="{B7F82E5B-E23B-044F-B107-C54ED1ABA5D4}"/>
          </ac:spMkLst>
        </pc:spChg>
        <pc:spChg chg="add mod">
          <ac:chgData name="Allan Guigal" userId="fb819568-85b0-4467-bb3f-12c55f22997f" providerId="ADAL" clId="{DCC9C571-E9D4-9C41-9C9F-88DF11F006DC}" dt="2021-12-01T23:27:13.979" v="473" actId="20577"/>
          <ac:spMkLst>
            <pc:docMk/>
            <pc:sldMk cId="2066362449" sldId="281"/>
            <ac:spMk id="7" creationId="{7887DE75-1528-544F-B6D5-AC6544579DB8}"/>
          </ac:spMkLst>
        </pc:spChg>
        <pc:spChg chg="add mod">
          <ac:chgData name="Allan Guigal" userId="fb819568-85b0-4467-bb3f-12c55f22997f" providerId="ADAL" clId="{DCC9C571-E9D4-9C41-9C9F-88DF11F006DC}" dt="2021-12-01T23:22:08.296" v="445" actId="1076"/>
          <ac:spMkLst>
            <pc:docMk/>
            <pc:sldMk cId="2066362449" sldId="281"/>
            <ac:spMk id="9" creationId="{803F8C81-92FE-F546-AD98-55AF14EA420E}"/>
          </ac:spMkLst>
        </pc:spChg>
        <pc:spChg chg="add mod">
          <ac:chgData name="Allan Guigal" userId="fb819568-85b0-4467-bb3f-12c55f22997f" providerId="ADAL" clId="{DCC9C571-E9D4-9C41-9C9F-88DF11F006DC}" dt="2021-12-01T23:22:08.296" v="445" actId="1076"/>
          <ac:spMkLst>
            <pc:docMk/>
            <pc:sldMk cId="2066362449" sldId="281"/>
            <ac:spMk id="10" creationId="{105ACAAF-2AD5-F74E-9081-27B809678805}"/>
          </ac:spMkLst>
        </pc:spChg>
        <pc:picChg chg="add del mod">
          <ac:chgData name="Allan Guigal" userId="fb819568-85b0-4467-bb3f-12c55f22997f" providerId="ADAL" clId="{DCC9C571-E9D4-9C41-9C9F-88DF11F006DC}" dt="2021-12-01T23:07:34.086" v="56" actId="478"/>
          <ac:picMkLst>
            <pc:docMk/>
            <pc:sldMk cId="2066362449" sldId="281"/>
            <ac:picMk id="1026" creationId="{05C9D6D8-4086-434A-84C2-DA21A80E6E0E}"/>
          </ac:picMkLst>
        </pc:picChg>
        <pc:picChg chg="add mod">
          <ac:chgData name="Allan Guigal" userId="fb819568-85b0-4467-bb3f-12c55f22997f" providerId="ADAL" clId="{DCC9C571-E9D4-9C41-9C9F-88DF11F006DC}" dt="2021-12-01T23:22:08.296" v="445" actId="1076"/>
          <ac:picMkLst>
            <pc:docMk/>
            <pc:sldMk cId="2066362449" sldId="281"/>
            <ac:picMk id="1028" creationId="{ABB0385C-E778-B440-889A-E5FA44B8CFC0}"/>
          </ac:picMkLst>
        </pc:picChg>
      </pc:sldChg>
      <pc:sldChg chg="addSp delSp modSp new mod modNotesTx">
        <pc:chgData name="Allan Guigal" userId="fb819568-85b0-4467-bb3f-12c55f22997f" providerId="ADAL" clId="{DCC9C571-E9D4-9C41-9C9F-88DF11F006DC}" dt="2021-12-02T11:47:59.696" v="1756" actId="478"/>
        <pc:sldMkLst>
          <pc:docMk/>
          <pc:sldMk cId="3978416808" sldId="290"/>
        </pc:sldMkLst>
        <pc:spChg chg="del">
          <ac:chgData name="Allan Guigal" userId="fb819568-85b0-4467-bb3f-12c55f22997f" providerId="ADAL" clId="{DCC9C571-E9D4-9C41-9C9F-88DF11F006DC}" dt="2021-12-02T00:40:07.472" v="833" actId="478"/>
          <ac:spMkLst>
            <pc:docMk/>
            <pc:sldMk cId="3978416808" sldId="290"/>
            <ac:spMk id="2" creationId="{6149C1E9-5A95-8944-98FE-7506AE77C650}"/>
          </ac:spMkLst>
        </pc:spChg>
        <pc:spChg chg="del mod">
          <ac:chgData name="Allan Guigal" userId="fb819568-85b0-4467-bb3f-12c55f22997f" providerId="ADAL" clId="{DCC9C571-E9D4-9C41-9C9F-88DF11F006DC}" dt="2021-12-02T00:40:05.642" v="832" actId="478"/>
          <ac:spMkLst>
            <pc:docMk/>
            <pc:sldMk cId="3978416808" sldId="290"/>
            <ac:spMk id="3" creationId="{A8C246AD-89FB-B749-91C8-5BE46F77B31E}"/>
          </ac:spMkLst>
        </pc:spChg>
        <pc:spChg chg="add mod">
          <ac:chgData name="Allan Guigal" userId="fb819568-85b0-4467-bb3f-12c55f22997f" providerId="ADAL" clId="{DCC9C571-E9D4-9C41-9C9F-88DF11F006DC}" dt="2021-12-02T11:26:36.889" v="1677" actId="166"/>
          <ac:spMkLst>
            <pc:docMk/>
            <pc:sldMk cId="3978416808" sldId="290"/>
            <ac:spMk id="6" creationId="{2EE30A91-4DFE-3740-B5A5-37DE2ABF5561}"/>
          </ac:spMkLst>
        </pc:spChg>
        <pc:spChg chg="add mod">
          <ac:chgData name="Allan Guigal" userId="fb819568-85b0-4467-bb3f-12c55f22997f" providerId="ADAL" clId="{DCC9C571-E9D4-9C41-9C9F-88DF11F006DC}" dt="2021-12-02T00:44:59.038" v="844" actId="1076"/>
          <ac:spMkLst>
            <pc:docMk/>
            <pc:sldMk cId="3978416808" sldId="290"/>
            <ac:spMk id="7" creationId="{59EDD629-8F74-0247-AD48-0FF289738B91}"/>
          </ac:spMkLst>
        </pc:spChg>
        <pc:spChg chg="add mod">
          <ac:chgData name="Allan Guigal" userId="fb819568-85b0-4467-bb3f-12c55f22997f" providerId="ADAL" clId="{DCC9C571-E9D4-9C41-9C9F-88DF11F006DC}" dt="2021-12-02T00:44:59.038" v="844" actId="1076"/>
          <ac:spMkLst>
            <pc:docMk/>
            <pc:sldMk cId="3978416808" sldId="290"/>
            <ac:spMk id="8" creationId="{0375B7FD-2A17-D840-860E-5EB7560E7F52}"/>
          </ac:spMkLst>
        </pc:spChg>
        <pc:spChg chg="add mod">
          <ac:chgData name="Allan Guigal" userId="fb819568-85b0-4467-bb3f-12c55f22997f" providerId="ADAL" clId="{DCC9C571-E9D4-9C41-9C9F-88DF11F006DC}" dt="2021-12-02T00:44:43.025" v="841"/>
          <ac:spMkLst>
            <pc:docMk/>
            <pc:sldMk cId="3978416808" sldId="290"/>
            <ac:spMk id="9" creationId="{5489E681-4167-A647-8954-F7BBE062A3CC}"/>
          </ac:spMkLst>
        </pc:spChg>
        <pc:spChg chg="add mod">
          <ac:chgData name="Allan Guigal" userId="fb819568-85b0-4467-bb3f-12c55f22997f" providerId="ADAL" clId="{DCC9C571-E9D4-9C41-9C9F-88DF11F006DC}" dt="2021-12-02T11:11:30.269" v="1630" actId="20577"/>
          <ac:spMkLst>
            <pc:docMk/>
            <pc:sldMk cId="3978416808" sldId="290"/>
            <ac:spMk id="10" creationId="{72530802-17A7-B848-9929-DB5F431085E4}"/>
          </ac:spMkLst>
        </pc:spChg>
        <pc:spChg chg="add del mod">
          <ac:chgData name="Allan Guigal" userId="fb819568-85b0-4467-bb3f-12c55f22997f" providerId="ADAL" clId="{DCC9C571-E9D4-9C41-9C9F-88DF11F006DC}" dt="2021-12-02T11:23:34.794" v="1639" actId="478"/>
          <ac:spMkLst>
            <pc:docMk/>
            <pc:sldMk cId="3978416808" sldId="290"/>
            <ac:spMk id="11" creationId="{A4D98399-4FCD-EF4C-8E40-F9C963E9D0AF}"/>
          </ac:spMkLst>
        </pc:spChg>
        <pc:spChg chg="add del mod">
          <ac:chgData name="Allan Guigal" userId="fb819568-85b0-4467-bb3f-12c55f22997f" providerId="ADAL" clId="{DCC9C571-E9D4-9C41-9C9F-88DF11F006DC}" dt="2021-12-02T11:24:16.985" v="1646" actId="478"/>
          <ac:spMkLst>
            <pc:docMk/>
            <pc:sldMk cId="3978416808" sldId="290"/>
            <ac:spMk id="12" creationId="{2F1748B0-72DC-8642-A8BF-0D6A861DAB30}"/>
          </ac:spMkLst>
        </pc:spChg>
        <pc:spChg chg="add del mod">
          <ac:chgData name="Allan Guigal" userId="fb819568-85b0-4467-bb3f-12c55f22997f" providerId="ADAL" clId="{DCC9C571-E9D4-9C41-9C9F-88DF11F006DC}" dt="2021-12-02T11:24:59.847" v="1671" actId="478"/>
          <ac:spMkLst>
            <pc:docMk/>
            <pc:sldMk cId="3978416808" sldId="290"/>
            <ac:spMk id="13" creationId="{6B567597-617E-0240-A8B1-47A452A8FD4C}"/>
          </ac:spMkLst>
        </pc:spChg>
        <pc:spChg chg="add mod">
          <ac:chgData name="Allan Guigal" userId="fb819568-85b0-4467-bb3f-12c55f22997f" providerId="ADAL" clId="{DCC9C571-E9D4-9C41-9C9F-88DF11F006DC}" dt="2021-12-02T11:26:57.833" v="1679" actId="1076"/>
          <ac:spMkLst>
            <pc:docMk/>
            <pc:sldMk cId="3978416808" sldId="290"/>
            <ac:spMk id="14" creationId="{F9462959-ADBA-E54B-8B77-CA76010064A2}"/>
          </ac:spMkLst>
        </pc:spChg>
        <pc:spChg chg="add del">
          <ac:chgData name="Allan Guigal" userId="fb819568-85b0-4467-bb3f-12c55f22997f" providerId="ADAL" clId="{DCC9C571-E9D4-9C41-9C9F-88DF11F006DC}" dt="2021-12-02T11:32:14.576" v="1716" actId="478"/>
          <ac:spMkLst>
            <pc:docMk/>
            <pc:sldMk cId="3978416808" sldId="290"/>
            <ac:spMk id="15" creationId="{91E6AF52-8D64-E94B-9B08-24CB2A3BE614}"/>
          </ac:spMkLst>
        </pc:spChg>
        <pc:spChg chg="add del">
          <ac:chgData name="Allan Guigal" userId="fb819568-85b0-4467-bb3f-12c55f22997f" providerId="ADAL" clId="{DCC9C571-E9D4-9C41-9C9F-88DF11F006DC}" dt="2021-12-02T11:41:27.475" v="1718" actId="478"/>
          <ac:spMkLst>
            <pc:docMk/>
            <pc:sldMk cId="3978416808" sldId="290"/>
            <ac:spMk id="16" creationId="{41B311D2-5C12-9546-99B0-57BADCB3F3BC}"/>
          </ac:spMkLst>
        </pc:spChg>
        <pc:spChg chg="add del mod">
          <ac:chgData name="Allan Guigal" userId="fb819568-85b0-4467-bb3f-12c55f22997f" providerId="ADAL" clId="{DCC9C571-E9D4-9C41-9C9F-88DF11F006DC}" dt="2021-12-02T11:46:59.925" v="1728" actId="478"/>
          <ac:spMkLst>
            <pc:docMk/>
            <pc:sldMk cId="3978416808" sldId="290"/>
            <ac:spMk id="17" creationId="{08BB8329-3404-134C-AE09-787F8B295DF5}"/>
          </ac:spMkLst>
        </pc:spChg>
        <pc:spChg chg="add del">
          <ac:chgData name="Allan Guigal" userId="fb819568-85b0-4467-bb3f-12c55f22997f" providerId="ADAL" clId="{DCC9C571-E9D4-9C41-9C9F-88DF11F006DC}" dt="2021-12-02T11:47:06.247" v="1730" actId="478"/>
          <ac:spMkLst>
            <pc:docMk/>
            <pc:sldMk cId="3978416808" sldId="290"/>
            <ac:spMk id="18" creationId="{9118566D-BE9B-1B42-81FE-0B3649E2DBA0}"/>
          </ac:spMkLst>
        </pc:spChg>
        <pc:spChg chg="add mod">
          <ac:chgData name="Allan Guigal" userId="fb819568-85b0-4467-bb3f-12c55f22997f" providerId="ADAL" clId="{DCC9C571-E9D4-9C41-9C9F-88DF11F006DC}" dt="2021-12-02T11:47:57.625" v="1754" actId="1037"/>
          <ac:spMkLst>
            <pc:docMk/>
            <pc:sldMk cId="3978416808" sldId="290"/>
            <ac:spMk id="19" creationId="{FDF42F65-6993-704A-A9B6-8B2DCB46B942}"/>
          </ac:spMkLst>
        </pc:spChg>
        <pc:spChg chg="add del mod">
          <ac:chgData name="Allan Guigal" userId="fb819568-85b0-4467-bb3f-12c55f22997f" providerId="ADAL" clId="{DCC9C571-E9D4-9C41-9C9F-88DF11F006DC}" dt="2021-12-02T11:47:59.696" v="1756" actId="478"/>
          <ac:spMkLst>
            <pc:docMk/>
            <pc:sldMk cId="3978416808" sldId="290"/>
            <ac:spMk id="20" creationId="{4477F729-8842-7F41-A059-5E14B9B7E8D5}"/>
          </ac:spMkLst>
        </pc:spChg>
        <pc:picChg chg="add mod">
          <ac:chgData name="Allan Guigal" userId="fb819568-85b0-4467-bb3f-12c55f22997f" providerId="ADAL" clId="{DCC9C571-E9D4-9C41-9C9F-88DF11F006DC}" dt="2021-12-02T11:46:37.793" v="1720" actId="1076"/>
          <ac:picMkLst>
            <pc:docMk/>
            <pc:sldMk cId="3978416808" sldId="290"/>
            <ac:picMk id="5" creationId="{0CC77A44-4AF4-1846-AADD-5343512D6B93}"/>
          </ac:picMkLst>
        </pc:picChg>
      </pc:sldChg>
      <pc:sldChg chg="addSp delSp modSp add del mod">
        <pc:chgData name="Allan Guigal" userId="fb819568-85b0-4467-bb3f-12c55f22997f" providerId="ADAL" clId="{DCC9C571-E9D4-9C41-9C9F-88DF11F006DC}" dt="2021-12-02T11:01:56.633" v="1604" actId="2696"/>
        <pc:sldMkLst>
          <pc:docMk/>
          <pc:sldMk cId="2227664140" sldId="302"/>
        </pc:sldMkLst>
        <pc:spChg chg="add del">
          <ac:chgData name="Allan Guigal" userId="fb819568-85b0-4467-bb3f-12c55f22997f" providerId="ADAL" clId="{DCC9C571-E9D4-9C41-9C9F-88DF11F006DC}" dt="2021-12-02T11:00:56.828" v="1591" actId="11529"/>
          <ac:spMkLst>
            <pc:docMk/>
            <pc:sldMk cId="2227664140" sldId="302"/>
            <ac:spMk id="2" creationId="{31C0FC7D-A130-F04D-BCC6-FBB9C5071668}"/>
          </ac:spMkLst>
        </pc:spChg>
        <pc:spChg chg="add del mod">
          <ac:chgData name="Allan Guigal" userId="fb819568-85b0-4467-bb3f-12c55f22997f" providerId="ADAL" clId="{DCC9C571-E9D4-9C41-9C9F-88DF11F006DC}" dt="2021-12-02T11:01:15.595" v="1597" actId="478"/>
          <ac:spMkLst>
            <pc:docMk/>
            <pc:sldMk cId="2227664140" sldId="302"/>
            <ac:spMk id="3" creationId="{1BD94585-3ED3-714B-885A-135595547C35}"/>
          </ac:spMkLst>
        </pc:spChg>
        <pc:spChg chg="add del mod">
          <ac:chgData name="Allan Guigal" userId="fb819568-85b0-4467-bb3f-12c55f22997f" providerId="ADAL" clId="{DCC9C571-E9D4-9C41-9C9F-88DF11F006DC}" dt="2021-12-02T11:01:43.635" v="1603" actId="478"/>
          <ac:spMkLst>
            <pc:docMk/>
            <pc:sldMk cId="2227664140" sldId="302"/>
            <ac:spMk id="4" creationId="{5295E8FC-4C45-154A-8910-4C9A238781FA}"/>
          </ac:spMkLst>
        </pc:spChg>
      </pc:sldChg>
      <pc:sldChg chg="addSp modSp add mod">
        <pc:chgData name="Allan Guigal" userId="fb819568-85b0-4467-bb3f-12c55f22997f" providerId="ADAL" clId="{DCC9C571-E9D4-9C41-9C9F-88DF11F006DC}" dt="2021-12-02T11:48:12.666" v="1765" actId="1035"/>
        <pc:sldMkLst>
          <pc:docMk/>
          <pc:sldMk cId="3913146604" sldId="302"/>
        </pc:sldMkLst>
        <pc:spChg chg="add mod">
          <ac:chgData name="Allan Guigal" userId="fb819568-85b0-4467-bb3f-12c55f22997f" providerId="ADAL" clId="{DCC9C571-E9D4-9C41-9C9F-88DF11F006DC}" dt="2021-12-02T11:48:12.666" v="1765" actId="1035"/>
          <ac:spMkLst>
            <pc:docMk/>
            <pc:sldMk cId="3913146604" sldId="302"/>
            <ac:spMk id="11" creationId="{B8FFB803-A05A-224D-86EC-61337BA0EEAB}"/>
          </ac:spMkLst>
        </pc:spChg>
        <pc:spChg chg="mod">
          <ac:chgData name="Allan Guigal" userId="fb819568-85b0-4467-bb3f-12c55f22997f" providerId="ADAL" clId="{DCC9C571-E9D4-9C41-9C9F-88DF11F006DC}" dt="2021-12-02T11:27:33.464" v="1714" actId="1036"/>
          <ac:spMkLst>
            <pc:docMk/>
            <pc:sldMk cId="3913146604" sldId="302"/>
            <ac:spMk id="14" creationId="{F9462959-ADBA-E54B-8B77-CA76010064A2}"/>
          </ac:spMkLst>
        </pc:spChg>
      </pc:sldChg>
      <pc:sldChg chg="add del">
        <pc:chgData name="Allan Guigal" userId="fb819568-85b0-4467-bb3f-12c55f22997f" providerId="ADAL" clId="{DCC9C571-E9D4-9C41-9C9F-88DF11F006DC}" dt="2021-12-02T11:00:59.446" v="1593" actId="2696"/>
        <pc:sldMkLst>
          <pc:docMk/>
          <pc:sldMk cId="231460253" sldId="303"/>
        </pc:sldMkLst>
      </pc:sldChg>
    </pc:docChg>
  </pc:docChgLst>
  <pc:docChgLst>
    <pc:chgData name="Mathieu Saugier" userId="S::msaugier@insa-lyon.fr::f15b2df3-f339-4a1a-8e74-6056268b8395" providerId="AD" clId="Web-{CD0BD898-B41C-4699-8EB2-539B1D4EC9BF}"/>
    <pc:docChg chg="modSld addMainMaster delMainMaster">
      <pc:chgData name="Mathieu Saugier" userId="S::msaugier@insa-lyon.fr::f15b2df3-f339-4a1a-8e74-6056268b8395" providerId="AD" clId="Web-{CD0BD898-B41C-4699-8EB2-539B1D4EC9BF}" dt="2021-11-30T18:06:32.704" v="38" actId="20577"/>
      <pc:docMkLst>
        <pc:docMk/>
      </pc:docMkLst>
      <pc:sldChg chg="addSp modSp mod setBg modClrScheme chgLayout">
        <pc:chgData name="Mathieu Saugier" userId="S::msaugier@insa-lyon.fr::f15b2df3-f339-4a1a-8e74-6056268b8395" providerId="AD" clId="Web-{CD0BD898-B41C-4699-8EB2-539B1D4EC9BF}" dt="2021-11-30T18:06:32.704" v="38" actId="20577"/>
        <pc:sldMkLst>
          <pc:docMk/>
          <pc:sldMk cId="109857222" sldId="256"/>
        </pc:sldMkLst>
        <pc:spChg chg="mod ord">
          <ac:chgData name="Mathieu Saugier" userId="S::msaugier@insa-lyon.fr::f15b2df3-f339-4a1a-8e74-6056268b8395" providerId="AD" clId="Web-{CD0BD898-B41C-4699-8EB2-539B1D4EC9BF}" dt="2021-11-30T18:05:41.703" v="18" actId="20577"/>
          <ac:spMkLst>
            <pc:docMk/>
            <pc:sldMk cId="109857222" sldId="256"/>
            <ac:spMk id="2" creationId="{00000000-0000-0000-0000-000000000000}"/>
          </ac:spMkLst>
        </pc:spChg>
        <pc:spChg chg="mod ord">
          <ac:chgData name="Mathieu Saugier" userId="S::msaugier@insa-lyon.fr::f15b2df3-f339-4a1a-8e74-6056268b8395" providerId="AD" clId="Web-{CD0BD898-B41C-4699-8EB2-539B1D4EC9BF}" dt="2021-11-30T18:06:32.704" v="38" actId="20577"/>
          <ac:spMkLst>
            <pc:docMk/>
            <pc:sldMk cId="109857222" sldId="256"/>
            <ac:spMk id="3" creationId="{00000000-0000-0000-0000-000000000000}"/>
          </ac:spMkLst>
        </pc:spChg>
        <pc:spChg chg="add mod">
          <ac:chgData name="Mathieu Saugier" userId="S::msaugier@insa-lyon.fr::f15b2df3-f339-4a1a-8e74-6056268b8395" providerId="AD" clId="Web-{CD0BD898-B41C-4699-8EB2-539B1D4EC9BF}" dt="2021-11-30T18:05:27.875" v="6"/>
          <ac:spMkLst>
            <pc:docMk/>
            <pc:sldMk cId="109857222" sldId="256"/>
            <ac:spMk id="5" creationId="{B65215D3-FCD8-44B6-A91E-0A01DCA94B53}"/>
          </ac:spMkLst>
        </pc:spChg>
        <pc:spChg chg="add">
          <ac:chgData name="Mathieu Saugier" userId="S::msaugier@insa-lyon.fr::f15b2df3-f339-4a1a-8e74-6056268b8395" providerId="AD" clId="Web-{CD0BD898-B41C-4699-8EB2-539B1D4EC9BF}" dt="2021-11-30T18:05:27.875" v="6"/>
          <ac:spMkLst>
            <pc:docMk/>
            <pc:sldMk cId="109857222" sldId="256"/>
            <ac:spMk id="10" creationId="{E4F17063-EDA4-417B-946F-BA357F3B390D}"/>
          </ac:spMkLst>
        </pc:spChg>
        <pc:spChg chg="add">
          <ac:chgData name="Mathieu Saugier" userId="S::msaugier@insa-lyon.fr::f15b2df3-f339-4a1a-8e74-6056268b8395" providerId="AD" clId="Web-{CD0BD898-B41C-4699-8EB2-539B1D4EC9BF}" dt="2021-11-30T18:05:27.875" v="6"/>
          <ac:spMkLst>
            <pc:docMk/>
            <pc:sldMk cId="109857222" sldId="256"/>
            <ac:spMk id="12" creationId="{D36F3EEA-55D4-4677-80E7-92D00B8F343B}"/>
          </ac:spMkLst>
        </pc:spChg>
        <pc:picChg chg="add mod ord">
          <ac:chgData name="Mathieu Saugier" userId="S::msaugier@insa-lyon.fr::f15b2df3-f339-4a1a-8e74-6056268b8395" providerId="AD" clId="Web-{CD0BD898-B41C-4699-8EB2-539B1D4EC9BF}" dt="2021-11-30T18:05:27.875" v="6"/>
          <ac:picMkLst>
            <pc:docMk/>
            <pc:sldMk cId="109857222" sldId="256"/>
            <ac:picMk id="4" creationId="{770F8AB5-A428-4BD7-8CF0-B78C02149F6E}"/>
          </ac:picMkLst>
        </pc:picChg>
      </pc:sldChg>
      <pc:sldMasterChg chg="del delSldLayout">
        <pc:chgData name="Mathieu Saugier" userId="S::msaugier@insa-lyon.fr::f15b2df3-f339-4a1a-8e74-6056268b8395" providerId="AD" clId="Web-{CD0BD898-B41C-4699-8EB2-539B1D4EC9BF}" dt="2021-11-30T18:05:06.499" v="0"/>
        <pc:sldMasterMkLst>
          <pc:docMk/>
          <pc:sldMasterMk cId="2460954070" sldId="2147483660"/>
        </pc:sldMasterMkLst>
        <pc:sldLayoutChg chg="del">
          <pc:chgData name="Mathieu Saugier" userId="S::msaugier@insa-lyon.fr::f15b2df3-f339-4a1a-8e74-6056268b8395" providerId="AD" clId="Web-{CD0BD898-B41C-4699-8EB2-539B1D4EC9BF}" dt="2021-11-30T18:05:06.499" v="0"/>
          <pc:sldLayoutMkLst>
            <pc:docMk/>
            <pc:sldMasterMk cId="2460954070" sldId="2147483660"/>
            <pc:sldLayoutMk cId="2385387890" sldId="2147483661"/>
          </pc:sldLayoutMkLst>
        </pc:sldLayoutChg>
        <pc:sldLayoutChg chg="del">
          <pc:chgData name="Mathieu Saugier" userId="S::msaugier@insa-lyon.fr::f15b2df3-f339-4a1a-8e74-6056268b8395" providerId="AD" clId="Web-{CD0BD898-B41C-4699-8EB2-539B1D4EC9BF}" dt="2021-11-30T18:05:06.499" v="0"/>
          <pc:sldLayoutMkLst>
            <pc:docMk/>
            <pc:sldMasterMk cId="2460954070" sldId="2147483660"/>
            <pc:sldLayoutMk cId="949138452" sldId="2147483662"/>
          </pc:sldLayoutMkLst>
        </pc:sldLayoutChg>
        <pc:sldLayoutChg chg="del">
          <pc:chgData name="Mathieu Saugier" userId="S::msaugier@insa-lyon.fr::f15b2df3-f339-4a1a-8e74-6056268b8395" providerId="AD" clId="Web-{CD0BD898-B41C-4699-8EB2-539B1D4EC9BF}" dt="2021-11-30T18:05:06.499" v="0"/>
          <pc:sldLayoutMkLst>
            <pc:docMk/>
            <pc:sldMasterMk cId="2460954070" sldId="2147483660"/>
            <pc:sldLayoutMk cId="2591524520" sldId="2147483663"/>
          </pc:sldLayoutMkLst>
        </pc:sldLayoutChg>
        <pc:sldLayoutChg chg="del">
          <pc:chgData name="Mathieu Saugier" userId="S::msaugier@insa-lyon.fr::f15b2df3-f339-4a1a-8e74-6056268b8395" providerId="AD" clId="Web-{CD0BD898-B41C-4699-8EB2-539B1D4EC9BF}" dt="2021-11-30T18:05:06.499" v="0"/>
          <pc:sldLayoutMkLst>
            <pc:docMk/>
            <pc:sldMasterMk cId="2460954070" sldId="2147483660"/>
            <pc:sldLayoutMk cId="1203092039" sldId="2147483664"/>
          </pc:sldLayoutMkLst>
        </pc:sldLayoutChg>
        <pc:sldLayoutChg chg="del">
          <pc:chgData name="Mathieu Saugier" userId="S::msaugier@insa-lyon.fr::f15b2df3-f339-4a1a-8e74-6056268b8395" providerId="AD" clId="Web-{CD0BD898-B41C-4699-8EB2-539B1D4EC9BF}" dt="2021-11-30T18:05:06.499" v="0"/>
          <pc:sldLayoutMkLst>
            <pc:docMk/>
            <pc:sldMasterMk cId="2460954070" sldId="2147483660"/>
            <pc:sldLayoutMk cId="3733172339" sldId="2147483665"/>
          </pc:sldLayoutMkLst>
        </pc:sldLayoutChg>
        <pc:sldLayoutChg chg="del">
          <pc:chgData name="Mathieu Saugier" userId="S::msaugier@insa-lyon.fr::f15b2df3-f339-4a1a-8e74-6056268b8395" providerId="AD" clId="Web-{CD0BD898-B41C-4699-8EB2-539B1D4EC9BF}" dt="2021-11-30T18:05:06.499" v="0"/>
          <pc:sldLayoutMkLst>
            <pc:docMk/>
            <pc:sldMasterMk cId="2460954070" sldId="2147483660"/>
            <pc:sldLayoutMk cId="3210312558" sldId="2147483666"/>
          </pc:sldLayoutMkLst>
        </pc:sldLayoutChg>
        <pc:sldLayoutChg chg="del">
          <pc:chgData name="Mathieu Saugier" userId="S::msaugier@insa-lyon.fr::f15b2df3-f339-4a1a-8e74-6056268b8395" providerId="AD" clId="Web-{CD0BD898-B41C-4699-8EB2-539B1D4EC9BF}" dt="2021-11-30T18:05:06.499" v="0"/>
          <pc:sldLayoutMkLst>
            <pc:docMk/>
            <pc:sldMasterMk cId="2460954070" sldId="2147483660"/>
            <pc:sldLayoutMk cId="3146388984" sldId="2147483667"/>
          </pc:sldLayoutMkLst>
        </pc:sldLayoutChg>
        <pc:sldLayoutChg chg="del">
          <pc:chgData name="Mathieu Saugier" userId="S::msaugier@insa-lyon.fr::f15b2df3-f339-4a1a-8e74-6056268b8395" providerId="AD" clId="Web-{CD0BD898-B41C-4699-8EB2-539B1D4EC9BF}" dt="2021-11-30T18:05:06.499" v="0"/>
          <pc:sldLayoutMkLst>
            <pc:docMk/>
            <pc:sldMasterMk cId="2460954070" sldId="2147483660"/>
            <pc:sldLayoutMk cId="3171841454" sldId="2147483668"/>
          </pc:sldLayoutMkLst>
        </pc:sldLayoutChg>
        <pc:sldLayoutChg chg="del">
          <pc:chgData name="Mathieu Saugier" userId="S::msaugier@insa-lyon.fr::f15b2df3-f339-4a1a-8e74-6056268b8395" providerId="AD" clId="Web-{CD0BD898-B41C-4699-8EB2-539B1D4EC9BF}" dt="2021-11-30T18:05:06.499" v="0"/>
          <pc:sldLayoutMkLst>
            <pc:docMk/>
            <pc:sldMasterMk cId="2460954070" sldId="2147483660"/>
            <pc:sldLayoutMk cId="1718958274" sldId="2147483669"/>
          </pc:sldLayoutMkLst>
        </pc:sldLayoutChg>
        <pc:sldLayoutChg chg="del">
          <pc:chgData name="Mathieu Saugier" userId="S::msaugier@insa-lyon.fr::f15b2df3-f339-4a1a-8e74-6056268b8395" providerId="AD" clId="Web-{CD0BD898-B41C-4699-8EB2-539B1D4EC9BF}" dt="2021-11-30T18:05:06.499" v="0"/>
          <pc:sldLayoutMkLst>
            <pc:docMk/>
            <pc:sldMasterMk cId="2460954070" sldId="2147483660"/>
            <pc:sldLayoutMk cId="2202905451" sldId="2147483670"/>
          </pc:sldLayoutMkLst>
        </pc:sldLayoutChg>
        <pc:sldLayoutChg chg="del">
          <pc:chgData name="Mathieu Saugier" userId="S::msaugier@insa-lyon.fr::f15b2df3-f339-4a1a-8e74-6056268b8395" providerId="AD" clId="Web-{CD0BD898-B41C-4699-8EB2-539B1D4EC9BF}" dt="2021-11-30T18:05:06.499" v="0"/>
          <pc:sldLayoutMkLst>
            <pc:docMk/>
            <pc:sldMasterMk cId="2460954070" sldId="2147483660"/>
            <pc:sldLayoutMk cId="3479445657" sldId="2147483671"/>
          </pc:sldLayoutMkLst>
        </pc:sldLayoutChg>
      </pc:sldMasterChg>
      <pc:sldMasterChg chg="add del addSldLayout delSldLayout modSldLayout">
        <pc:chgData name="Mathieu Saugier" userId="S::msaugier@insa-lyon.fr::f15b2df3-f339-4a1a-8e74-6056268b8395" providerId="AD" clId="Web-{CD0BD898-B41C-4699-8EB2-539B1D4EC9BF}" dt="2021-11-30T18:05:08.593" v="1"/>
        <pc:sldMasterMkLst>
          <pc:docMk/>
          <pc:sldMasterMk cId="1262154311" sldId="2147483672"/>
        </pc:sldMasterMkLst>
        <pc:sldLayoutChg chg="add del mod replId">
          <pc:chgData name="Mathieu Saugier" userId="S::msaugier@insa-lyon.fr::f15b2df3-f339-4a1a-8e74-6056268b8395" providerId="AD" clId="Web-{CD0BD898-B41C-4699-8EB2-539B1D4EC9BF}" dt="2021-11-30T18:05:08.593" v="1"/>
          <pc:sldLayoutMkLst>
            <pc:docMk/>
            <pc:sldMasterMk cId="1262154311" sldId="2147483672"/>
            <pc:sldLayoutMk cId="1396979740" sldId="2147483673"/>
          </pc:sldLayoutMkLst>
        </pc:sldLayoutChg>
        <pc:sldLayoutChg chg="add del mod replId">
          <pc:chgData name="Mathieu Saugier" userId="S::msaugier@insa-lyon.fr::f15b2df3-f339-4a1a-8e74-6056268b8395" providerId="AD" clId="Web-{CD0BD898-B41C-4699-8EB2-539B1D4EC9BF}" dt="2021-11-30T18:05:08.593" v="1"/>
          <pc:sldLayoutMkLst>
            <pc:docMk/>
            <pc:sldMasterMk cId="1262154311" sldId="2147483672"/>
            <pc:sldLayoutMk cId="2120755284" sldId="2147483674"/>
          </pc:sldLayoutMkLst>
        </pc:sldLayoutChg>
        <pc:sldLayoutChg chg="add del mod replId">
          <pc:chgData name="Mathieu Saugier" userId="S::msaugier@insa-lyon.fr::f15b2df3-f339-4a1a-8e74-6056268b8395" providerId="AD" clId="Web-{CD0BD898-B41C-4699-8EB2-539B1D4EC9BF}" dt="2021-11-30T18:05:08.593" v="1"/>
          <pc:sldLayoutMkLst>
            <pc:docMk/>
            <pc:sldMasterMk cId="1262154311" sldId="2147483672"/>
            <pc:sldLayoutMk cId="354382807" sldId="2147483675"/>
          </pc:sldLayoutMkLst>
        </pc:sldLayoutChg>
        <pc:sldLayoutChg chg="add del mod replId">
          <pc:chgData name="Mathieu Saugier" userId="S::msaugier@insa-lyon.fr::f15b2df3-f339-4a1a-8e74-6056268b8395" providerId="AD" clId="Web-{CD0BD898-B41C-4699-8EB2-539B1D4EC9BF}" dt="2021-11-30T18:05:08.593" v="1"/>
          <pc:sldLayoutMkLst>
            <pc:docMk/>
            <pc:sldMasterMk cId="1262154311" sldId="2147483672"/>
            <pc:sldLayoutMk cId="971844098" sldId="2147483676"/>
          </pc:sldLayoutMkLst>
        </pc:sldLayoutChg>
        <pc:sldLayoutChg chg="add del mod replId">
          <pc:chgData name="Mathieu Saugier" userId="S::msaugier@insa-lyon.fr::f15b2df3-f339-4a1a-8e74-6056268b8395" providerId="AD" clId="Web-{CD0BD898-B41C-4699-8EB2-539B1D4EC9BF}" dt="2021-11-30T18:05:08.593" v="1"/>
          <pc:sldLayoutMkLst>
            <pc:docMk/>
            <pc:sldMasterMk cId="1262154311" sldId="2147483672"/>
            <pc:sldLayoutMk cId="770342760" sldId="2147483677"/>
          </pc:sldLayoutMkLst>
        </pc:sldLayoutChg>
        <pc:sldLayoutChg chg="add del mod replId">
          <pc:chgData name="Mathieu Saugier" userId="S::msaugier@insa-lyon.fr::f15b2df3-f339-4a1a-8e74-6056268b8395" providerId="AD" clId="Web-{CD0BD898-B41C-4699-8EB2-539B1D4EC9BF}" dt="2021-11-30T18:05:08.593" v="1"/>
          <pc:sldLayoutMkLst>
            <pc:docMk/>
            <pc:sldMasterMk cId="1262154311" sldId="2147483672"/>
            <pc:sldLayoutMk cId="1202491293" sldId="2147483678"/>
          </pc:sldLayoutMkLst>
        </pc:sldLayoutChg>
        <pc:sldLayoutChg chg="add del mod replId">
          <pc:chgData name="Mathieu Saugier" userId="S::msaugier@insa-lyon.fr::f15b2df3-f339-4a1a-8e74-6056268b8395" providerId="AD" clId="Web-{CD0BD898-B41C-4699-8EB2-539B1D4EC9BF}" dt="2021-11-30T18:05:08.593" v="1"/>
          <pc:sldLayoutMkLst>
            <pc:docMk/>
            <pc:sldMasterMk cId="1262154311" sldId="2147483672"/>
            <pc:sldLayoutMk cId="1724019484" sldId="2147483679"/>
          </pc:sldLayoutMkLst>
        </pc:sldLayoutChg>
        <pc:sldLayoutChg chg="add del mod replId">
          <pc:chgData name="Mathieu Saugier" userId="S::msaugier@insa-lyon.fr::f15b2df3-f339-4a1a-8e74-6056268b8395" providerId="AD" clId="Web-{CD0BD898-B41C-4699-8EB2-539B1D4EC9BF}" dt="2021-11-30T18:05:08.593" v="1"/>
          <pc:sldLayoutMkLst>
            <pc:docMk/>
            <pc:sldMasterMk cId="1262154311" sldId="2147483672"/>
            <pc:sldLayoutMk cId="1866581972" sldId="2147483680"/>
          </pc:sldLayoutMkLst>
        </pc:sldLayoutChg>
        <pc:sldLayoutChg chg="add del mod replId">
          <pc:chgData name="Mathieu Saugier" userId="S::msaugier@insa-lyon.fr::f15b2df3-f339-4a1a-8e74-6056268b8395" providerId="AD" clId="Web-{CD0BD898-B41C-4699-8EB2-539B1D4EC9BF}" dt="2021-11-30T18:05:08.593" v="1"/>
          <pc:sldLayoutMkLst>
            <pc:docMk/>
            <pc:sldMasterMk cId="1262154311" sldId="2147483672"/>
            <pc:sldLayoutMk cId="4235894750" sldId="2147483681"/>
          </pc:sldLayoutMkLst>
        </pc:sldLayoutChg>
        <pc:sldLayoutChg chg="add del mod replId">
          <pc:chgData name="Mathieu Saugier" userId="S::msaugier@insa-lyon.fr::f15b2df3-f339-4a1a-8e74-6056268b8395" providerId="AD" clId="Web-{CD0BD898-B41C-4699-8EB2-539B1D4EC9BF}" dt="2021-11-30T18:05:08.593" v="1"/>
          <pc:sldLayoutMkLst>
            <pc:docMk/>
            <pc:sldMasterMk cId="1262154311" sldId="2147483672"/>
            <pc:sldLayoutMk cId="1225047793" sldId="2147483682"/>
          </pc:sldLayoutMkLst>
        </pc:sldLayoutChg>
        <pc:sldLayoutChg chg="add del mod replId">
          <pc:chgData name="Mathieu Saugier" userId="S::msaugier@insa-lyon.fr::f15b2df3-f339-4a1a-8e74-6056268b8395" providerId="AD" clId="Web-{CD0BD898-B41C-4699-8EB2-539B1D4EC9BF}" dt="2021-11-30T18:05:08.593" v="1"/>
          <pc:sldLayoutMkLst>
            <pc:docMk/>
            <pc:sldMasterMk cId="1262154311" sldId="2147483672"/>
            <pc:sldLayoutMk cId="3592075972" sldId="2147483683"/>
          </pc:sldLayoutMkLst>
        </pc:sldLayoutChg>
      </pc:sldMasterChg>
      <pc:sldMasterChg chg="add addSldLayout modSldLayout">
        <pc:chgData name="Mathieu Saugier" userId="S::msaugier@insa-lyon.fr::f15b2df3-f339-4a1a-8e74-6056268b8395" providerId="AD" clId="Web-{CD0BD898-B41C-4699-8EB2-539B1D4EC9BF}" dt="2021-11-30T18:05:08.593" v="1"/>
        <pc:sldMasterMkLst>
          <pc:docMk/>
          <pc:sldMasterMk cId="2438283263" sldId="2147483684"/>
        </pc:sldMasterMkLst>
        <pc:sldLayoutChg chg="add mod replId">
          <pc:chgData name="Mathieu Saugier" userId="S::msaugier@insa-lyon.fr::f15b2df3-f339-4a1a-8e74-6056268b8395" providerId="AD" clId="Web-{CD0BD898-B41C-4699-8EB2-539B1D4EC9BF}" dt="2021-11-30T18:05:08.593" v="1"/>
          <pc:sldLayoutMkLst>
            <pc:docMk/>
            <pc:sldMasterMk cId="2438283263" sldId="2147483684"/>
            <pc:sldLayoutMk cId="2924694893" sldId="2147483685"/>
          </pc:sldLayoutMkLst>
        </pc:sldLayoutChg>
        <pc:sldLayoutChg chg="add mod replId">
          <pc:chgData name="Mathieu Saugier" userId="S::msaugier@insa-lyon.fr::f15b2df3-f339-4a1a-8e74-6056268b8395" providerId="AD" clId="Web-{CD0BD898-B41C-4699-8EB2-539B1D4EC9BF}" dt="2021-11-30T18:05:08.593" v="1"/>
          <pc:sldLayoutMkLst>
            <pc:docMk/>
            <pc:sldMasterMk cId="2438283263" sldId="2147483684"/>
            <pc:sldLayoutMk cId="1496827480" sldId="2147483686"/>
          </pc:sldLayoutMkLst>
        </pc:sldLayoutChg>
        <pc:sldLayoutChg chg="add mod replId">
          <pc:chgData name="Mathieu Saugier" userId="S::msaugier@insa-lyon.fr::f15b2df3-f339-4a1a-8e74-6056268b8395" providerId="AD" clId="Web-{CD0BD898-B41C-4699-8EB2-539B1D4EC9BF}" dt="2021-11-30T18:05:08.593" v="1"/>
          <pc:sldLayoutMkLst>
            <pc:docMk/>
            <pc:sldMasterMk cId="2438283263" sldId="2147483684"/>
            <pc:sldLayoutMk cId="3009342219" sldId="2147483687"/>
          </pc:sldLayoutMkLst>
        </pc:sldLayoutChg>
        <pc:sldLayoutChg chg="add mod replId">
          <pc:chgData name="Mathieu Saugier" userId="S::msaugier@insa-lyon.fr::f15b2df3-f339-4a1a-8e74-6056268b8395" providerId="AD" clId="Web-{CD0BD898-B41C-4699-8EB2-539B1D4EC9BF}" dt="2021-11-30T18:05:08.593" v="1"/>
          <pc:sldLayoutMkLst>
            <pc:docMk/>
            <pc:sldMasterMk cId="2438283263" sldId="2147483684"/>
            <pc:sldLayoutMk cId="3150662584" sldId="2147483688"/>
          </pc:sldLayoutMkLst>
        </pc:sldLayoutChg>
        <pc:sldLayoutChg chg="add mod replId">
          <pc:chgData name="Mathieu Saugier" userId="S::msaugier@insa-lyon.fr::f15b2df3-f339-4a1a-8e74-6056268b8395" providerId="AD" clId="Web-{CD0BD898-B41C-4699-8EB2-539B1D4EC9BF}" dt="2021-11-30T18:05:08.593" v="1"/>
          <pc:sldLayoutMkLst>
            <pc:docMk/>
            <pc:sldMasterMk cId="2438283263" sldId="2147483684"/>
            <pc:sldLayoutMk cId="784939938" sldId="2147483689"/>
          </pc:sldLayoutMkLst>
        </pc:sldLayoutChg>
        <pc:sldLayoutChg chg="add mod replId">
          <pc:chgData name="Mathieu Saugier" userId="S::msaugier@insa-lyon.fr::f15b2df3-f339-4a1a-8e74-6056268b8395" providerId="AD" clId="Web-{CD0BD898-B41C-4699-8EB2-539B1D4EC9BF}" dt="2021-11-30T18:05:08.593" v="1"/>
          <pc:sldLayoutMkLst>
            <pc:docMk/>
            <pc:sldMasterMk cId="2438283263" sldId="2147483684"/>
            <pc:sldLayoutMk cId="345580836" sldId="2147483690"/>
          </pc:sldLayoutMkLst>
        </pc:sldLayoutChg>
        <pc:sldLayoutChg chg="add mod replId">
          <pc:chgData name="Mathieu Saugier" userId="S::msaugier@insa-lyon.fr::f15b2df3-f339-4a1a-8e74-6056268b8395" providerId="AD" clId="Web-{CD0BD898-B41C-4699-8EB2-539B1D4EC9BF}" dt="2021-11-30T18:05:08.593" v="1"/>
          <pc:sldLayoutMkLst>
            <pc:docMk/>
            <pc:sldMasterMk cId="2438283263" sldId="2147483684"/>
            <pc:sldLayoutMk cId="44691775" sldId="2147483691"/>
          </pc:sldLayoutMkLst>
        </pc:sldLayoutChg>
        <pc:sldLayoutChg chg="add mod replId">
          <pc:chgData name="Mathieu Saugier" userId="S::msaugier@insa-lyon.fr::f15b2df3-f339-4a1a-8e74-6056268b8395" providerId="AD" clId="Web-{CD0BD898-B41C-4699-8EB2-539B1D4EC9BF}" dt="2021-11-30T18:05:08.593" v="1"/>
          <pc:sldLayoutMkLst>
            <pc:docMk/>
            <pc:sldMasterMk cId="2438283263" sldId="2147483684"/>
            <pc:sldLayoutMk cId="1806885460" sldId="2147483692"/>
          </pc:sldLayoutMkLst>
        </pc:sldLayoutChg>
        <pc:sldLayoutChg chg="add mod replId">
          <pc:chgData name="Mathieu Saugier" userId="S::msaugier@insa-lyon.fr::f15b2df3-f339-4a1a-8e74-6056268b8395" providerId="AD" clId="Web-{CD0BD898-B41C-4699-8EB2-539B1D4EC9BF}" dt="2021-11-30T18:05:08.593" v="1"/>
          <pc:sldLayoutMkLst>
            <pc:docMk/>
            <pc:sldMasterMk cId="2438283263" sldId="2147483684"/>
            <pc:sldLayoutMk cId="2179777067" sldId="2147483693"/>
          </pc:sldLayoutMkLst>
        </pc:sldLayoutChg>
        <pc:sldLayoutChg chg="add mod replId">
          <pc:chgData name="Mathieu Saugier" userId="S::msaugier@insa-lyon.fr::f15b2df3-f339-4a1a-8e74-6056268b8395" providerId="AD" clId="Web-{CD0BD898-B41C-4699-8EB2-539B1D4EC9BF}" dt="2021-11-30T18:05:08.593" v="1"/>
          <pc:sldLayoutMkLst>
            <pc:docMk/>
            <pc:sldMasterMk cId="2438283263" sldId="2147483684"/>
            <pc:sldLayoutMk cId="1133026698" sldId="2147483694"/>
          </pc:sldLayoutMkLst>
        </pc:sldLayoutChg>
        <pc:sldLayoutChg chg="add mod replId">
          <pc:chgData name="Mathieu Saugier" userId="S::msaugier@insa-lyon.fr::f15b2df3-f339-4a1a-8e74-6056268b8395" providerId="AD" clId="Web-{CD0BD898-B41C-4699-8EB2-539B1D4EC9BF}" dt="2021-11-30T18:05:08.593" v="1"/>
          <pc:sldLayoutMkLst>
            <pc:docMk/>
            <pc:sldMasterMk cId="2438283263" sldId="2147483684"/>
            <pc:sldLayoutMk cId="2097512187" sldId="2147483695"/>
          </pc:sldLayoutMkLst>
        </pc:sldLayoutChg>
        <pc:sldLayoutChg chg="add mod replId">
          <pc:chgData name="Mathieu Saugier" userId="S::msaugier@insa-lyon.fr::f15b2df3-f339-4a1a-8e74-6056268b8395" providerId="AD" clId="Web-{CD0BD898-B41C-4699-8EB2-539B1D4EC9BF}" dt="2021-11-30T18:05:08.593" v="1"/>
          <pc:sldLayoutMkLst>
            <pc:docMk/>
            <pc:sldMasterMk cId="2438283263" sldId="2147483684"/>
            <pc:sldLayoutMk cId="4087369292" sldId="2147483696"/>
          </pc:sldLayoutMkLst>
        </pc:sldLayoutChg>
        <pc:sldLayoutChg chg="add mod replId">
          <pc:chgData name="Mathieu Saugier" userId="S::msaugier@insa-lyon.fr::f15b2df3-f339-4a1a-8e74-6056268b8395" providerId="AD" clId="Web-{CD0BD898-B41C-4699-8EB2-539B1D4EC9BF}" dt="2021-11-30T18:05:08.593" v="1"/>
          <pc:sldLayoutMkLst>
            <pc:docMk/>
            <pc:sldMasterMk cId="2438283263" sldId="2147483684"/>
            <pc:sldLayoutMk cId="3906750599" sldId="2147483697"/>
          </pc:sldLayoutMkLst>
        </pc:sldLayoutChg>
        <pc:sldLayoutChg chg="add mod replId">
          <pc:chgData name="Mathieu Saugier" userId="S::msaugier@insa-lyon.fr::f15b2df3-f339-4a1a-8e74-6056268b8395" providerId="AD" clId="Web-{CD0BD898-B41C-4699-8EB2-539B1D4EC9BF}" dt="2021-11-30T18:05:08.593" v="1"/>
          <pc:sldLayoutMkLst>
            <pc:docMk/>
            <pc:sldMasterMk cId="2438283263" sldId="2147483684"/>
            <pc:sldLayoutMk cId="27388403" sldId="2147483698"/>
          </pc:sldLayoutMkLst>
        </pc:sldLayoutChg>
        <pc:sldLayoutChg chg="add mod replId">
          <pc:chgData name="Mathieu Saugier" userId="S::msaugier@insa-lyon.fr::f15b2df3-f339-4a1a-8e74-6056268b8395" providerId="AD" clId="Web-{CD0BD898-B41C-4699-8EB2-539B1D4EC9BF}" dt="2021-11-30T18:05:08.593" v="1"/>
          <pc:sldLayoutMkLst>
            <pc:docMk/>
            <pc:sldMasterMk cId="2438283263" sldId="2147483684"/>
            <pc:sldLayoutMk cId="1563568229" sldId="2147483699"/>
          </pc:sldLayoutMkLst>
        </pc:sldLayoutChg>
        <pc:sldLayoutChg chg="add mod replId">
          <pc:chgData name="Mathieu Saugier" userId="S::msaugier@insa-lyon.fr::f15b2df3-f339-4a1a-8e74-6056268b8395" providerId="AD" clId="Web-{CD0BD898-B41C-4699-8EB2-539B1D4EC9BF}" dt="2021-11-30T18:05:08.593" v="1"/>
          <pc:sldLayoutMkLst>
            <pc:docMk/>
            <pc:sldMasterMk cId="2438283263" sldId="2147483684"/>
            <pc:sldLayoutMk cId="2508581516" sldId="2147483700"/>
          </pc:sldLayoutMkLst>
        </pc:sldLayoutChg>
        <pc:sldLayoutChg chg="add mod replId">
          <pc:chgData name="Mathieu Saugier" userId="S::msaugier@insa-lyon.fr::f15b2df3-f339-4a1a-8e74-6056268b8395" providerId="AD" clId="Web-{CD0BD898-B41C-4699-8EB2-539B1D4EC9BF}" dt="2021-11-30T18:05:08.593" v="1"/>
          <pc:sldLayoutMkLst>
            <pc:docMk/>
            <pc:sldMasterMk cId="2438283263" sldId="2147483684"/>
            <pc:sldLayoutMk cId="2763589896" sldId="2147483701"/>
          </pc:sldLayoutMkLst>
        </pc:sldLayoutChg>
      </pc:sldMaster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Classeur1" TargetMode="External"/><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oleObject" Target="https://insalyonfrance.sharepoint.com/sites/Hexanax/Documents%20partages/General/ALIA/Classeur1.xlsx" TargetMode="External"/><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oleObject" Target="https://insalyonfrance.sharepoint.com/sites/Hexanax/Documents%20partages/General/ALIA/Classeur1.xlsx" TargetMode="External"/><Relationship Id="rId2" Type="http://schemas.microsoft.com/office/2011/relationships/chartColorStyle" Target="colors11.xml"/><Relationship Id="rId1" Type="http://schemas.microsoft.com/office/2011/relationships/chartStyle" Target="style11.xml"/></Relationships>
</file>

<file path=ppt/charts/_rels/chart12.xml.rels><?xml version="1.0" encoding="UTF-8" standalone="yes"?>
<Relationships xmlns="http://schemas.openxmlformats.org/package/2006/relationships"><Relationship Id="rId3" Type="http://schemas.openxmlformats.org/officeDocument/2006/relationships/oleObject" Target="https://insalyonfrance.sharepoint.com/sites/Hexanax/Documents%20partages/General/ALIA/Classeur1.xlsx" TargetMode="External"/><Relationship Id="rId2" Type="http://schemas.microsoft.com/office/2011/relationships/chartColorStyle" Target="colors12.xml"/><Relationship Id="rId1" Type="http://schemas.microsoft.com/office/2011/relationships/chartStyle" Target="style12.xml"/></Relationships>
</file>

<file path=ppt/charts/_rels/chart13.xml.rels><?xml version="1.0" encoding="UTF-8" standalone="yes"?>
<Relationships xmlns="http://schemas.openxmlformats.org/package/2006/relationships"><Relationship Id="rId3" Type="http://schemas.openxmlformats.org/officeDocument/2006/relationships/oleObject" Target="https://insalyonfrance.sharepoint.com/sites/Hexanax/Documents%20partages/General/ALIA/Classeur1.xlsx" TargetMode="External"/><Relationship Id="rId2" Type="http://schemas.microsoft.com/office/2011/relationships/chartColorStyle" Target="colors13.xml"/><Relationship Id="rId1" Type="http://schemas.microsoft.com/office/2011/relationships/chartStyle" Target="style13.xml"/></Relationships>
</file>

<file path=ppt/charts/_rels/chart14.xml.rels><?xml version="1.0" encoding="UTF-8" standalone="yes"?>
<Relationships xmlns="http://schemas.openxmlformats.org/package/2006/relationships"><Relationship Id="rId3" Type="http://schemas.openxmlformats.org/officeDocument/2006/relationships/oleObject" Target="https://insalyonfrance.sharepoint.com/sites/Hexanax/Documents%20partages/General/ALIA/Classeur1.xlsx" TargetMode="External"/><Relationship Id="rId2" Type="http://schemas.microsoft.com/office/2011/relationships/chartColorStyle" Target="colors14.xml"/><Relationship Id="rId1" Type="http://schemas.microsoft.com/office/2011/relationships/chartStyle" Target="style14.xml"/></Relationships>
</file>

<file path=ppt/charts/_rels/chart15.xml.rels><?xml version="1.0" encoding="UTF-8" standalone="yes"?>
<Relationships xmlns="http://schemas.openxmlformats.org/package/2006/relationships"><Relationship Id="rId3" Type="http://schemas.openxmlformats.org/officeDocument/2006/relationships/oleObject" Target="https://insalyonfrance.sharepoint.com/sites/Hexanax/Documents%20partages/General/ALIA/Classeur1.xlsx" TargetMode="External"/><Relationship Id="rId2" Type="http://schemas.microsoft.com/office/2011/relationships/chartColorStyle" Target="colors15.xml"/><Relationship Id="rId1" Type="http://schemas.microsoft.com/office/2011/relationships/chartStyle" Target="style15.xml"/></Relationships>
</file>

<file path=ppt/charts/_rels/chart16.xml.rels><?xml version="1.0" encoding="UTF-8" standalone="yes"?>
<Relationships xmlns="http://schemas.openxmlformats.org/package/2006/relationships"><Relationship Id="rId3" Type="http://schemas.openxmlformats.org/officeDocument/2006/relationships/oleObject" Target="https://insalyonfrance.sharepoint.com/sites/Hexanax/Documents%20partages/General/ALIA/Classeur1.xlsx" TargetMode="External"/><Relationship Id="rId2" Type="http://schemas.microsoft.com/office/2011/relationships/chartColorStyle" Target="colors16.xml"/><Relationship Id="rId1" Type="http://schemas.microsoft.com/office/2011/relationships/chartStyle" Target="style16.xml"/></Relationships>
</file>

<file path=ppt/charts/_rels/chart17.xml.rels><?xml version="1.0" encoding="UTF-8" standalone="yes"?>
<Relationships xmlns="http://schemas.openxmlformats.org/package/2006/relationships"><Relationship Id="rId3" Type="http://schemas.openxmlformats.org/officeDocument/2006/relationships/oleObject" Target="https://insalyonfrance.sharepoint.com/sites/Hexanax/Documents%20partages/General/ALIA/Classeur1.xlsx" TargetMode="External"/><Relationship Id="rId2" Type="http://schemas.microsoft.com/office/2011/relationships/chartColorStyle" Target="colors17.xml"/><Relationship Id="rId1" Type="http://schemas.microsoft.com/office/2011/relationships/chartStyle" Target="style17.xml"/></Relationships>
</file>

<file path=ppt/charts/_rels/chart18.xml.rels><?xml version="1.0" encoding="UTF-8" standalone="yes"?>
<Relationships xmlns="http://schemas.openxmlformats.org/package/2006/relationships"><Relationship Id="rId3" Type="http://schemas.openxmlformats.org/officeDocument/2006/relationships/oleObject" Target="https://insalyonfrance.sharepoint.com/sites/Hexanax/Documents%20partages/General/ALIA/Classeur1.xlsx" TargetMode="External"/><Relationship Id="rId2" Type="http://schemas.microsoft.com/office/2011/relationships/chartColorStyle" Target="colors18.xml"/><Relationship Id="rId1" Type="http://schemas.microsoft.com/office/2011/relationships/chartStyle" Target="style18.xml"/></Relationships>
</file>

<file path=ppt/charts/_rels/chart19.xml.rels><?xml version="1.0" encoding="UTF-8" standalone="yes"?>
<Relationships xmlns="http://schemas.openxmlformats.org/package/2006/relationships"><Relationship Id="rId3" Type="http://schemas.openxmlformats.org/officeDocument/2006/relationships/oleObject" Target="https://insalyonfrance.sharepoint.com/sites/Hexanax/Documents%20partages/General/ALIA/Classeur1.xlsx" TargetMode="External"/><Relationship Id="rId2" Type="http://schemas.microsoft.com/office/2011/relationships/chartColorStyle" Target="colors19.xml"/><Relationship Id="rId1" Type="http://schemas.microsoft.com/office/2011/relationships/chartStyle" Target="style19.xml"/></Relationships>
</file>

<file path=ppt/charts/_rels/chart2.xml.rels><?xml version="1.0" encoding="UTF-8" standalone="yes"?>
<Relationships xmlns="http://schemas.openxmlformats.org/package/2006/relationships"><Relationship Id="rId3" Type="http://schemas.openxmlformats.org/officeDocument/2006/relationships/oleObject" Target="Classeur1" TargetMode="External"/><Relationship Id="rId2" Type="http://schemas.microsoft.com/office/2011/relationships/chartColorStyle" Target="colors2.xml"/><Relationship Id="rId1" Type="http://schemas.microsoft.com/office/2011/relationships/chartStyle" Target="style2.xml"/></Relationships>
</file>

<file path=ppt/charts/_rels/chart20.xml.rels><?xml version="1.0" encoding="UTF-8" standalone="yes"?>
<Relationships xmlns="http://schemas.openxmlformats.org/package/2006/relationships"><Relationship Id="rId3" Type="http://schemas.openxmlformats.org/officeDocument/2006/relationships/oleObject" Target="https://insalyonfrance.sharepoint.com/sites/Hexanax/Documents%20partages/General/ALIA/Classeur1.xlsx" TargetMode="External"/><Relationship Id="rId2" Type="http://schemas.microsoft.com/office/2011/relationships/chartColorStyle" Target="colors20.xml"/><Relationship Id="rId1" Type="http://schemas.microsoft.com/office/2011/relationships/chartStyle" Target="style20.xml"/></Relationships>
</file>

<file path=ppt/charts/_rels/chart3.xml.rels><?xml version="1.0" encoding="UTF-8" standalone="yes"?>
<Relationships xmlns="http://schemas.openxmlformats.org/package/2006/relationships"><Relationship Id="rId3" Type="http://schemas.openxmlformats.org/officeDocument/2006/relationships/oleObject" Target="https://insalyonfrance.sharepoint.com/sites/Hexanax/Documents%20partages/General/ALIA/Classeur1.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https://insalyonfrance.sharepoint.com/sites/Hexanax/Documents%20partages/General/ALIA/Classeur1.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https://insalyonfrance.sharepoint.com/sites/Hexanax/Documents%20partages/General/ALIA/Classeur1.xlsx"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https://insalyonfrance.sharepoint.com/sites/Hexanax/Documents%20partages/General/ALIA/Classeur1.xlsx" TargetMode="External"/><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oleObject" Target="https://insalyonfrance.sharepoint.com/sites/Hexanax/Documents%20partages/General/ALIA/Classeur1.xlsx" TargetMode="External"/><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oleObject" Target="https://insalyonfrance.sharepoint.com/sites/Hexanax/Documents%20partages/General/ALIA/Classeur1.xlsx" TargetMode="External"/><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oleObject" Target="https://insalyonfrance.sharepoint.com/sites/Hexanax/Documents%20partages/General/ALIA/Classeur1.xlsx" TargetMode="External"/><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%victoire selon le type d'IA</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Feuil1!$D$1</c:f>
              <c:strCache>
                <c:ptCount val="1"/>
                <c:pt idx="0">
                  <c:v>%victoire</c:v>
                </c:pt>
              </c:strCache>
            </c:strRef>
          </c:tx>
          <c:explosion val="1"/>
          <c:dPt>
            <c:idx val="0"/>
            <c:bubble3D val="0"/>
            <c:spPr>
              <a:solidFill>
                <a:schemeClr val="accent1"/>
              </a:solidFill>
              <a:ln w="19050">
                <a:solidFill>
                  <a:schemeClr val="lt1"/>
                </a:solidFill>
              </a:ln>
              <a:effectLst/>
            </c:spPr>
            <c:extLst>
              <c:ext xmlns:c16="http://schemas.microsoft.com/office/drawing/2014/chart" uri="{C3380CC4-5D6E-409C-BE32-E72D297353CC}">
                <c16:uniqueId val="{00000001-3F0D-1344-95C5-160359338C05}"/>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3F0D-1344-95C5-160359338C05}"/>
              </c:ext>
            </c:extLst>
          </c:dPt>
          <c:dLbls>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ext>
            </c:extLst>
          </c:dLbls>
          <c:cat>
            <c:strRef>
              <c:f>Feuil1!$A$2:$A$3</c:f>
              <c:strCache>
                <c:ptCount val="2"/>
                <c:pt idx="0">
                  <c:v>Aléatoire1</c:v>
                </c:pt>
                <c:pt idx="1">
                  <c:v>Aléatoire2</c:v>
                </c:pt>
              </c:strCache>
            </c:strRef>
          </c:cat>
          <c:val>
            <c:numRef>
              <c:f>Feuil1!$D$2:$D$3</c:f>
              <c:numCache>
                <c:formatCode>General</c:formatCode>
                <c:ptCount val="2"/>
                <c:pt idx="0">
                  <c:v>0.50952858575727178</c:v>
                </c:pt>
                <c:pt idx="1">
                  <c:v>0.49047141424272817</c:v>
                </c:pt>
              </c:numCache>
            </c:numRef>
          </c:val>
          <c:extLst>
            <c:ext xmlns:c16="http://schemas.microsoft.com/office/drawing/2014/chart" uri="{C3380CC4-5D6E-409C-BE32-E72D297353CC}">
              <c16:uniqueId val="{00000004-3F0D-1344-95C5-160359338C05}"/>
            </c:ext>
          </c:extLst>
        </c:ser>
        <c:dLbls>
          <c:showLegendKey val="0"/>
          <c:showVal val="0"/>
          <c:showCatName val="0"/>
          <c:showSerName val="0"/>
          <c:showPercent val="0"/>
          <c:showBubbleSize val="0"/>
          <c:showLeaderLines val="0"/>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fr-FR"/>
              <a:t>%victoire sur 100 parties</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Feuil1!$D$88</c:f>
              <c:strCache>
                <c:ptCount val="1"/>
                <c:pt idx="0">
                  <c:v>%victoire</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4655-884B-87D4-2DE5E7478484}"/>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4655-884B-87D4-2DE5E7478484}"/>
              </c:ext>
            </c:extLst>
          </c:dPt>
          <c:dLbls>
            <c:dLbl>
              <c:idx val="1"/>
              <c:layout>
                <c:manualLayout>
                  <c:x val="-3.888888888888889E-2"/>
                  <c:y val="-6.9444444444444448E-2"/>
                </c:manualLayout>
              </c:layout>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3-4655-884B-87D4-2DE5E7478484}"/>
                </c:ext>
              </c:extLst>
            </c:dLbl>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ext>
            </c:extLst>
          </c:dLbls>
          <c:cat>
            <c:strRef>
              <c:f>Feuil1!$A$89:$A$90</c:f>
              <c:strCache>
                <c:ptCount val="2"/>
                <c:pt idx="0">
                  <c:v>AlphaBeta offensive</c:v>
                </c:pt>
                <c:pt idx="1">
                  <c:v>Minimax3 etalon</c:v>
                </c:pt>
              </c:strCache>
            </c:strRef>
          </c:cat>
          <c:val>
            <c:numRef>
              <c:f>Feuil1!$D$89:$D$90</c:f>
              <c:numCache>
                <c:formatCode>General</c:formatCode>
                <c:ptCount val="2"/>
                <c:pt idx="0">
                  <c:v>0.12371134020618557</c:v>
                </c:pt>
                <c:pt idx="1">
                  <c:v>0.87628865979381443</c:v>
                </c:pt>
              </c:numCache>
            </c:numRef>
          </c:val>
          <c:extLst>
            <c:ext xmlns:c16="http://schemas.microsoft.com/office/drawing/2014/chart" uri="{C3380CC4-5D6E-409C-BE32-E72D297353CC}">
              <c16:uniqueId val="{00000004-4655-884B-87D4-2DE5E7478484}"/>
            </c:ext>
          </c:extLst>
        </c:ser>
        <c:dLbls>
          <c:showLegendKey val="0"/>
          <c:showVal val="0"/>
          <c:showCatName val="0"/>
          <c:showSerName val="0"/>
          <c:showPercent val="0"/>
          <c:showBubbleSize val="0"/>
          <c:showLeaderLines val="0"/>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%victoire sur 100</a:t>
            </a:r>
            <a:r>
              <a:rPr lang="en-US" baseline="0"/>
              <a:t> parties</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2"/>
          <c:order val="2"/>
          <c:tx>
            <c:strRef>
              <c:f>Feuil1!$D$170</c:f>
              <c:strCache>
                <c:ptCount val="1"/>
                <c:pt idx="0">
                  <c:v>%victoire</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56C3-450C-BB58-36A26DDE1DA5}"/>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56C3-450C-BB58-36A26DDE1DA5}"/>
              </c:ext>
            </c:extLst>
          </c:dPt>
          <c:dLbls>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ext>
            </c:extLst>
          </c:dLbls>
          <c:cat>
            <c:strRef>
              <c:f>Feuil1!$A$171:$A$172</c:f>
              <c:strCache>
                <c:ptCount val="2"/>
                <c:pt idx="0">
                  <c:v>AlphaBeta offensive</c:v>
                </c:pt>
                <c:pt idx="1">
                  <c:v>AlphaBeta équilibrée</c:v>
                </c:pt>
              </c:strCache>
            </c:strRef>
          </c:cat>
          <c:val>
            <c:numRef>
              <c:f>Feuil1!$D$171:$D$172</c:f>
              <c:numCache>
                <c:formatCode>General</c:formatCode>
                <c:ptCount val="2"/>
                <c:pt idx="0">
                  <c:v>0.48</c:v>
                </c:pt>
                <c:pt idx="1">
                  <c:v>0.52</c:v>
                </c:pt>
              </c:numCache>
            </c:numRef>
          </c:val>
          <c:extLst>
            <c:ext xmlns:c16="http://schemas.microsoft.com/office/drawing/2014/chart" uri="{C3380CC4-5D6E-409C-BE32-E72D297353CC}">
              <c16:uniqueId val="{00000004-56C3-450C-BB58-36A26DDE1DA5}"/>
            </c:ext>
          </c:extLst>
        </c:ser>
        <c:dLbls>
          <c:showLegendKey val="0"/>
          <c:showVal val="0"/>
          <c:showCatName val="0"/>
          <c:showSerName val="0"/>
          <c:showPercent val="0"/>
          <c:showBubbleSize val="0"/>
          <c:showLeaderLines val="0"/>
        </c:dLbls>
        <c:firstSliceAng val="0"/>
        <c:extLst>
          <c:ext xmlns:c15="http://schemas.microsoft.com/office/drawing/2012/chart" uri="{02D57815-91ED-43cb-92C2-25804820EDAC}">
            <c15:filteredPieSeries>
              <c15:ser>
                <c:idx val="0"/>
                <c:order val="0"/>
                <c:tx>
                  <c:strRef>
                    <c:extLst>
                      <c:ext uri="{02D57815-91ED-43cb-92C2-25804820EDAC}">
                        <c15:formulaRef>
                          <c15:sqref>Feuil1!$B$170</c15:sqref>
                        </c15:formulaRef>
                      </c:ext>
                    </c:extLst>
                    <c:strCache>
                      <c:ptCount val="1"/>
                      <c:pt idx="0">
                        <c:v>VictoireCommence</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6-56C3-450C-BB58-36A26DDE1DA5}"/>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8-56C3-450C-BB58-36A26DDE1DA5}"/>
                    </c:ext>
                  </c:extLst>
                </c:dPt>
                <c:dLbls>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showLeaderLines val="0"/>
                  <c:extLst>
                    <c:ext uri="{CE6537A1-D6FC-4f65-9D91-7224C49458BB}">
                      <c15:spPr xmlns:c15="http://schemas.microsoft.com/office/drawing/2012/chart">
                        <a:prstGeom prst="wedgeRectCallout">
                          <a:avLst/>
                        </a:prstGeom>
                        <a:noFill/>
                        <a:ln>
                          <a:noFill/>
                        </a:ln>
                      </c15:spPr>
                    </c:ext>
                  </c:extLst>
                </c:dLbls>
                <c:cat>
                  <c:strRef>
                    <c:extLst>
                      <c:ext uri="{02D57815-91ED-43cb-92C2-25804820EDAC}">
                        <c15:formulaRef>
                          <c15:sqref>Feuil1!$A$171:$A$172</c15:sqref>
                        </c15:formulaRef>
                      </c:ext>
                    </c:extLst>
                    <c:strCache>
                      <c:ptCount val="2"/>
                      <c:pt idx="0">
                        <c:v>AlphaBeta offensive</c:v>
                      </c:pt>
                      <c:pt idx="1">
                        <c:v>AlphaBeta équilibrée</c:v>
                      </c:pt>
                    </c:strCache>
                  </c:strRef>
                </c:cat>
                <c:val>
                  <c:numRef>
                    <c:extLst>
                      <c:ext uri="{02D57815-91ED-43cb-92C2-25804820EDAC}">
                        <c15:formulaRef>
                          <c15:sqref>Feuil1!$B$171:$B$172</c15:sqref>
                        </c15:formulaRef>
                      </c:ext>
                    </c:extLst>
                    <c:numCache>
                      <c:formatCode>General</c:formatCode>
                      <c:ptCount val="2"/>
                      <c:pt idx="0">
                        <c:v>39</c:v>
                      </c:pt>
                      <c:pt idx="1">
                        <c:v>41</c:v>
                      </c:pt>
                    </c:numCache>
                  </c:numRef>
                </c:val>
                <c:extLst>
                  <c:ext xmlns:c16="http://schemas.microsoft.com/office/drawing/2014/chart" uri="{C3380CC4-5D6E-409C-BE32-E72D297353CC}">
                    <c16:uniqueId val="{00000009-56C3-450C-BB58-36A26DDE1DA5}"/>
                  </c:ext>
                </c:extLst>
              </c15:ser>
            </c15:filteredPieSeries>
            <c15:filteredPieSeries>
              <c15:ser>
                <c:idx val="1"/>
                <c:order val="1"/>
                <c:tx>
                  <c:strRef>
                    <c:extLst xmlns:c15="http://schemas.microsoft.com/office/drawing/2012/chart">
                      <c:ext xmlns:c15="http://schemas.microsoft.com/office/drawing/2012/chart" uri="{02D57815-91ED-43cb-92C2-25804820EDAC}">
                        <c15:formulaRef>
                          <c15:sqref>Feuil1!$C$170</c15:sqref>
                        </c15:formulaRef>
                      </c:ext>
                    </c:extLst>
                    <c:strCache>
                      <c:ptCount val="1"/>
                      <c:pt idx="0">
                        <c:v>DefaiteCommence</c:v>
                      </c:pt>
                    </c:strCache>
                  </c:strRef>
                </c:tx>
                <c:dPt>
                  <c:idx val="0"/>
                  <c:bubble3D val="0"/>
                  <c:spPr>
                    <a:solidFill>
                      <a:schemeClr val="accent1"/>
                    </a:solidFill>
                    <a:ln w="19050">
                      <a:solidFill>
                        <a:schemeClr val="lt1"/>
                      </a:solidFill>
                    </a:ln>
                    <a:effectLst/>
                  </c:spPr>
                  <c:extLst xmlns:c15="http://schemas.microsoft.com/office/drawing/2012/chart">
                    <c:ext xmlns:c16="http://schemas.microsoft.com/office/drawing/2014/chart" uri="{C3380CC4-5D6E-409C-BE32-E72D297353CC}">
                      <c16:uniqueId val="{0000000B-56C3-450C-BB58-36A26DDE1DA5}"/>
                    </c:ext>
                  </c:extLst>
                </c:dPt>
                <c:dPt>
                  <c:idx val="1"/>
                  <c:bubble3D val="0"/>
                  <c:spPr>
                    <a:solidFill>
                      <a:schemeClr val="accent2"/>
                    </a:solidFill>
                    <a:ln w="19050">
                      <a:solidFill>
                        <a:schemeClr val="lt1"/>
                      </a:solidFill>
                    </a:ln>
                    <a:effectLst/>
                  </c:spPr>
                  <c:extLst xmlns:c15="http://schemas.microsoft.com/office/drawing/2012/chart">
                    <c:ext xmlns:c16="http://schemas.microsoft.com/office/drawing/2014/chart" uri="{C3380CC4-5D6E-409C-BE32-E72D297353CC}">
                      <c16:uniqueId val="{0000000D-56C3-450C-BB58-36A26DDE1DA5}"/>
                    </c:ext>
                  </c:extLst>
                </c:dPt>
                <c:dLbls>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showLeaderLines val="0"/>
                  <c:extLst xmlns:c15="http://schemas.microsoft.com/office/drawing/2012/chart">
                    <c:ext xmlns:c15="http://schemas.microsoft.com/office/drawing/2012/chart" uri="{CE6537A1-D6FC-4f65-9D91-7224C49458BB}">
                      <c15:spPr xmlns:c15="http://schemas.microsoft.com/office/drawing/2012/chart">
                        <a:prstGeom prst="wedgeRectCallout">
                          <a:avLst/>
                        </a:prstGeom>
                        <a:noFill/>
                        <a:ln>
                          <a:noFill/>
                        </a:ln>
                      </c15:spPr>
                    </c:ext>
                  </c:extLst>
                </c:dLbls>
                <c:cat>
                  <c:strRef>
                    <c:extLst xmlns:c15="http://schemas.microsoft.com/office/drawing/2012/chart">
                      <c:ext xmlns:c15="http://schemas.microsoft.com/office/drawing/2012/chart" uri="{02D57815-91ED-43cb-92C2-25804820EDAC}">
                        <c15:formulaRef>
                          <c15:sqref>Feuil1!$A$171:$A$172</c15:sqref>
                        </c15:formulaRef>
                      </c:ext>
                    </c:extLst>
                    <c:strCache>
                      <c:ptCount val="2"/>
                      <c:pt idx="0">
                        <c:v>AlphaBeta offensive</c:v>
                      </c:pt>
                      <c:pt idx="1">
                        <c:v>AlphaBeta équilibrée</c:v>
                      </c:pt>
                    </c:strCache>
                  </c:strRef>
                </c:cat>
                <c:val>
                  <c:numRef>
                    <c:extLst xmlns:c15="http://schemas.microsoft.com/office/drawing/2012/chart">
                      <c:ext xmlns:c15="http://schemas.microsoft.com/office/drawing/2012/chart" uri="{02D57815-91ED-43cb-92C2-25804820EDAC}">
                        <c15:formulaRef>
                          <c15:sqref>Feuil1!$C$171:$C$172</c15:sqref>
                        </c15:formulaRef>
                      </c:ext>
                    </c:extLst>
                    <c:numCache>
                      <c:formatCode>General</c:formatCode>
                      <c:ptCount val="2"/>
                      <c:pt idx="0">
                        <c:v>11</c:v>
                      </c:pt>
                      <c:pt idx="1">
                        <c:v>9</c:v>
                      </c:pt>
                    </c:numCache>
                  </c:numRef>
                </c:val>
                <c:extLst xmlns:c15="http://schemas.microsoft.com/office/drawing/2012/chart">
                  <c:ext xmlns:c16="http://schemas.microsoft.com/office/drawing/2014/chart" uri="{C3380CC4-5D6E-409C-BE32-E72D297353CC}">
                    <c16:uniqueId val="{0000000E-56C3-450C-BB58-36A26DDE1DA5}"/>
                  </c:ext>
                </c:extLst>
              </c15:ser>
            </c15:filteredPieSeries>
          </c:ext>
        </c:extLst>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%victoire sur 100</a:t>
            </a:r>
            <a:r>
              <a:rPr lang="en-US" baseline="0"/>
              <a:t> parties</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dLbls>
          <c:showLegendKey val="0"/>
          <c:showVal val="0"/>
          <c:showCatName val="0"/>
          <c:showSerName val="0"/>
          <c:showPercent val="0"/>
          <c:showBubbleSize val="0"/>
          <c:showLeaderLines val="0"/>
        </c:dLbls>
        <c:firstSliceAng val="0"/>
        <c:extLst>
          <c:ext xmlns:c15="http://schemas.microsoft.com/office/drawing/2012/chart" uri="{02D57815-91ED-43cb-92C2-25804820EDAC}">
            <c15:filteredPieSeries>
              <c15:ser>
                <c:idx val="0"/>
                <c:order val="0"/>
                <c:tx>
                  <c:strRef>
                    <c:extLst>
                      <c:ext uri="{02D57815-91ED-43cb-92C2-25804820EDAC}">
                        <c15:formulaRef>
                          <c15:sqref>Feuil1!$B$170</c15:sqref>
                        </c15:formulaRef>
                      </c:ext>
                    </c:extLst>
                    <c:strCache>
                      <c:ptCount val="1"/>
                      <c:pt idx="0">
                        <c:v>VictoireCommence</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6-56C3-450C-BB58-36A26DDE1DA5}"/>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8-56C3-450C-BB58-36A26DDE1DA5}"/>
                    </c:ext>
                  </c:extLst>
                </c:dPt>
                <c:dLbls>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showLeaderLines val="0"/>
                  <c:extLst>
                    <c:ext uri="{CE6537A1-D6FC-4f65-9D91-7224C49458BB}">
                      <c15:spPr xmlns:c15="http://schemas.microsoft.com/office/drawing/2012/chart">
                        <a:prstGeom prst="wedgeRectCallout">
                          <a:avLst/>
                        </a:prstGeom>
                        <a:noFill/>
                        <a:ln>
                          <a:noFill/>
                        </a:ln>
                      </c15:spPr>
                    </c:ext>
                  </c:extLst>
                </c:dLbls>
                <c:cat>
                  <c:strRef>
                    <c:extLst>
                      <c:ext uri="{02D57815-91ED-43cb-92C2-25804820EDAC}">
                        <c15:formulaRef>
                          <c15:sqref>Feuil1!$A$171:$A$172</c15:sqref>
                        </c15:formulaRef>
                      </c:ext>
                    </c:extLst>
                    <c:strCache>
                      <c:ptCount val="2"/>
                      <c:pt idx="0">
                        <c:v>AlphaBeta offensive</c:v>
                      </c:pt>
                      <c:pt idx="1">
                        <c:v>AlphaBeta équilibrée</c:v>
                      </c:pt>
                    </c:strCache>
                  </c:strRef>
                </c:cat>
                <c:val>
                  <c:numRef>
                    <c:extLst>
                      <c:ext uri="{02D57815-91ED-43cb-92C2-25804820EDAC}">
                        <c15:formulaRef>
                          <c15:sqref>Feuil1!$B$171:$B$172</c15:sqref>
                        </c15:formulaRef>
                      </c:ext>
                    </c:extLst>
                    <c:numCache>
                      <c:formatCode>General</c:formatCode>
                      <c:ptCount val="2"/>
                      <c:pt idx="0">
                        <c:v>39</c:v>
                      </c:pt>
                      <c:pt idx="1">
                        <c:v>41</c:v>
                      </c:pt>
                    </c:numCache>
                  </c:numRef>
                </c:val>
                <c:extLst>
                  <c:ext xmlns:c16="http://schemas.microsoft.com/office/drawing/2014/chart" uri="{C3380CC4-5D6E-409C-BE32-E72D297353CC}">
                    <c16:uniqueId val="{00000009-56C3-450C-BB58-36A26DDE1DA5}"/>
                  </c:ext>
                </c:extLst>
              </c15:ser>
            </c15:filteredPieSeries>
            <c15:filteredPieSeries>
              <c15:ser>
                <c:idx val="1"/>
                <c:order val="1"/>
                <c:tx>
                  <c:strRef>
                    <c:extLst xmlns:c15="http://schemas.microsoft.com/office/drawing/2012/chart">
                      <c:ext xmlns:c15="http://schemas.microsoft.com/office/drawing/2012/chart" uri="{02D57815-91ED-43cb-92C2-25804820EDAC}">
                        <c15:formulaRef>
                          <c15:sqref>Feuil1!$C$170</c15:sqref>
                        </c15:formulaRef>
                      </c:ext>
                    </c:extLst>
                    <c:strCache>
                      <c:ptCount val="1"/>
                      <c:pt idx="0">
                        <c:v>DefaiteCommence</c:v>
                      </c:pt>
                    </c:strCache>
                  </c:strRef>
                </c:tx>
                <c:dPt>
                  <c:idx val="0"/>
                  <c:bubble3D val="0"/>
                  <c:spPr>
                    <a:solidFill>
                      <a:schemeClr val="accent1"/>
                    </a:solidFill>
                    <a:ln w="19050">
                      <a:solidFill>
                        <a:schemeClr val="lt1"/>
                      </a:solidFill>
                    </a:ln>
                    <a:effectLst/>
                  </c:spPr>
                  <c:extLst xmlns:c15="http://schemas.microsoft.com/office/drawing/2012/chart">
                    <c:ext xmlns:c16="http://schemas.microsoft.com/office/drawing/2014/chart" uri="{C3380CC4-5D6E-409C-BE32-E72D297353CC}">
                      <c16:uniqueId val="{0000000B-56C3-450C-BB58-36A26DDE1DA5}"/>
                    </c:ext>
                  </c:extLst>
                </c:dPt>
                <c:dPt>
                  <c:idx val="1"/>
                  <c:bubble3D val="0"/>
                  <c:spPr>
                    <a:solidFill>
                      <a:schemeClr val="accent2"/>
                    </a:solidFill>
                    <a:ln w="19050">
                      <a:solidFill>
                        <a:schemeClr val="lt1"/>
                      </a:solidFill>
                    </a:ln>
                    <a:effectLst/>
                  </c:spPr>
                  <c:extLst xmlns:c15="http://schemas.microsoft.com/office/drawing/2012/chart">
                    <c:ext xmlns:c16="http://schemas.microsoft.com/office/drawing/2014/chart" uri="{C3380CC4-5D6E-409C-BE32-E72D297353CC}">
                      <c16:uniqueId val="{0000000D-56C3-450C-BB58-36A26DDE1DA5}"/>
                    </c:ext>
                  </c:extLst>
                </c:dPt>
                <c:dLbls>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showLeaderLines val="0"/>
                  <c:extLst xmlns:c15="http://schemas.microsoft.com/office/drawing/2012/chart">
                    <c:ext xmlns:c15="http://schemas.microsoft.com/office/drawing/2012/chart" uri="{CE6537A1-D6FC-4f65-9D91-7224C49458BB}">
                      <c15:spPr xmlns:c15="http://schemas.microsoft.com/office/drawing/2012/chart">
                        <a:prstGeom prst="wedgeRectCallout">
                          <a:avLst/>
                        </a:prstGeom>
                        <a:noFill/>
                        <a:ln>
                          <a:noFill/>
                        </a:ln>
                      </c15:spPr>
                    </c:ext>
                  </c:extLst>
                </c:dLbls>
                <c:cat>
                  <c:strRef>
                    <c:extLst xmlns:c15="http://schemas.microsoft.com/office/drawing/2012/chart">
                      <c:ext xmlns:c15="http://schemas.microsoft.com/office/drawing/2012/chart" uri="{02D57815-91ED-43cb-92C2-25804820EDAC}">
                        <c15:formulaRef>
                          <c15:sqref>Feuil1!$A$171:$A$172</c15:sqref>
                        </c15:formulaRef>
                      </c:ext>
                    </c:extLst>
                    <c:strCache>
                      <c:ptCount val="2"/>
                      <c:pt idx="0">
                        <c:v>AlphaBeta offensive</c:v>
                      </c:pt>
                      <c:pt idx="1">
                        <c:v>AlphaBeta équilibrée</c:v>
                      </c:pt>
                    </c:strCache>
                  </c:strRef>
                </c:cat>
                <c:val>
                  <c:numRef>
                    <c:extLst xmlns:c15="http://schemas.microsoft.com/office/drawing/2012/chart">
                      <c:ext xmlns:c15="http://schemas.microsoft.com/office/drawing/2012/chart" uri="{02D57815-91ED-43cb-92C2-25804820EDAC}">
                        <c15:formulaRef>
                          <c15:sqref>Feuil1!$C$171:$C$172</c15:sqref>
                        </c15:formulaRef>
                      </c:ext>
                    </c:extLst>
                    <c:numCache>
                      <c:formatCode>General</c:formatCode>
                      <c:ptCount val="2"/>
                      <c:pt idx="0">
                        <c:v>11</c:v>
                      </c:pt>
                      <c:pt idx="1">
                        <c:v>9</c:v>
                      </c:pt>
                    </c:numCache>
                  </c:numRef>
                </c:val>
                <c:extLst xmlns:c15="http://schemas.microsoft.com/office/drawing/2012/chart">
                  <c:ext xmlns:c16="http://schemas.microsoft.com/office/drawing/2014/chart" uri="{C3380CC4-5D6E-409C-BE32-E72D297353CC}">
                    <c16:uniqueId val="{0000000E-56C3-450C-BB58-36A26DDE1DA5}"/>
                  </c:ext>
                </c:extLst>
              </c15:ser>
            </c15:filteredPieSeries>
          </c:ext>
        </c:extLst>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%victoire sur 100 parties</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2"/>
          <c:order val="2"/>
          <c:tx>
            <c:strRef>
              <c:f>Feuil1!$D$157</c:f>
              <c:strCache>
                <c:ptCount val="1"/>
                <c:pt idx="0">
                  <c:v>%victoire</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E831-4E82-8A82-75ABF01E2118}"/>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E831-4E82-8A82-75ABF01E2118}"/>
              </c:ext>
            </c:extLst>
          </c:dPt>
          <c:dLbls>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ext>
            </c:extLst>
          </c:dLbls>
          <c:cat>
            <c:strRef>
              <c:f>Feuil1!$A$158:$A$159</c:f>
              <c:strCache>
                <c:ptCount val="2"/>
                <c:pt idx="0">
                  <c:v>AlphaBeta défensive</c:v>
                </c:pt>
                <c:pt idx="1">
                  <c:v>AlphaBeta équilibrée</c:v>
                </c:pt>
              </c:strCache>
            </c:strRef>
          </c:cat>
          <c:val>
            <c:numRef>
              <c:f>Feuil1!$D$158:$D$159</c:f>
              <c:numCache>
                <c:formatCode>General</c:formatCode>
                <c:ptCount val="2"/>
                <c:pt idx="0">
                  <c:v>0.51</c:v>
                </c:pt>
                <c:pt idx="1">
                  <c:v>0.49</c:v>
                </c:pt>
              </c:numCache>
            </c:numRef>
          </c:val>
          <c:extLst>
            <c:ext xmlns:c16="http://schemas.microsoft.com/office/drawing/2014/chart" uri="{C3380CC4-5D6E-409C-BE32-E72D297353CC}">
              <c16:uniqueId val="{00000004-E831-4E82-8A82-75ABF01E2118}"/>
            </c:ext>
          </c:extLst>
        </c:ser>
        <c:dLbls>
          <c:showLegendKey val="0"/>
          <c:showVal val="0"/>
          <c:showCatName val="0"/>
          <c:showSerName val="0"/>
          <c:showPercent val="0"/>
          <c:showBubbleSize val="0"/>
          <c:showLeaderLines val="0"/>
        </c:dLbls>
        <c:firstSliceAng val="0"/>
        <c:extLst>
          <c:ext xmlns:c15="http://schemas.microsoft.com/office/drawing/2012/chart" uri="{02D57815-91ED-43cb-92C2-25804820EDAC}">
            <c15:filteredPieSeries>
              <c15:ser>
                <c:idx val="0"/>
                <c:order val="0"/>
                <c:tx>
                  <c:strRef>
                    <c:extLst>
                      <c:ext uri="{02D57815-91ED-43cb-92C2-25804820EDAC}">
                        <c15:formulaRef>
                          <c15:sqref>Feuil1!$B$157</c15:sqref>
                        </c15:formulaRef>
                      </c:ext>
                    </c:extLst>
                    <c:strCache>
                      <c:ptCount val="1"/>
                      <c:pt idx="0">
                        <c:v>VictoireCommence</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6-E831-4E82-8A82-75ABF01E2118}"/>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8-E831-4E82-8A82-75ABF01E2118}"/>
                    </c:ext>
                  </c:extLst>
                </c:dPt>
                <c:dLbls>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showLeaderLines val="0"/>
                  <c:extLst>
                    <c:ext uri="{CE6537A1-D6FC-4f65-9D91-7224C49458BB}">
                      <c15:spPr xmlns:c15="http://schemas.microsoft.com/office/drawing/2012/chart">
                        <a:prstGeom prst="wedgeRectCallout">
                          <a:avLst/>
                        </a:prstGeom>
                        <a:noFill/>
                        <a:ln>
                          <a:noFill/>
                        </a:ln>
                      </c15:spPr>
                    </c:ext>
                  </c:extLst>
                </c:dLbls>
                <c:cat>
                  <c:strRef>
                    <c:extLst>
                      <c:ext uri="{02D57815-91ED-43cb-92C2-25804820EDAC}">
                        <c15:formulaRef>
                          <c15:sqref>Feuil1!$A$158:$A$159</c15:sqref>
                        </c15:formulaRef>
                      </c:ext>
                    </c:extLst>
                    <c:strCache>
                      <c:ptCount val="2"/>
                      <c:pt idx="0">
                        <c:v>AlphaBeta défensive</c:v>
                      </c:pt>
                      <c:pt idx="1">
                        <c:v>AlphaBeta équilibrée</c:v>
                      </c:pt>
                    </c:strCache>
                  </c:strRef>
                </c:cat>
                <c:val>
                  <c:numRef>
                    <c:extLst>
                      <c:ext uri="{02D57815-91ED-43cb-92C2-25804820EDAC}">
                        <c15:formulaRef>
                          <c15:sqref>Feuil1!$B$158:$B$159</c15:sqref>
                        </c15:formulaRef>
                      </c:ext>
                    </c:extLst>
                    <c:numCache>
                      <c:formatCode>General</c:formatCode>
                      <c:ptCount val="2"/>
                      <c:pt idx="0">
                        <c:v>39</c:v>
                      </c:pt>
                      <c:pt idx="1">
                        <c:v>38</c:v>
                      </c:pt>
                    </c:numCache>
                  </c:numRef>
                </c:val>
                <c:extLst>
                  <c:ext xmlns:c16="http://schemas.microsoft.com/office/drawing/2014/chart" uri="{C3380CC4-5D6E-409C-BE32-E72D297353CC}">
                    <c16:uniqueId val="{00000009-E831-4E82-8A82-75ABF01E2118}"/>
                  </c:ext>
                </c:extLst>
              </c15:ser>
            </c15:filteredPieSeries>
            <c15:filteredPieSeries>
              <c15:ser>
                <c:idx val="1"/>
                <c:order val="1"/>
                <c:tx>
                  <c:strRef>
                    <c:extLst xmlns:c15="http://schemas.microsoft.com/office/drawing/2012/chart">
                      <c:ext xmlns:c15="http://schemas.microsoft.com/office/drawing/2012/chart" uri="{02D57815-91ED-43cb-92C2-25804820EDAC}">
                        <c15:formulaRef>
                          <c15:sqref>Feuil1!$C$157</c15:sqref>
                        </c15:formulaRef>
                      </c:ext>
                    </c:extLst>
                    <c:strCache>
                      <c:ptCount val="1"/>
                      <c:pt idx="0">
                        <c:v>DefaiteCommence</c:v>
                      </c:pt>
                    </c:strCache>
                  </c:strRef>
                </c:tx>
                <c:dPt>
                  <c:idx val="0"/>
                  <c:bubble3D val="0"/>
                  <c:spPr>
                    <a:solidFill>
                      <a:schemeClr val="accent1"/>
                    </a:solidFill>
                    <a:ln w="19050">
                      <a:solidFill>
                        <a:schemeClr val="lt1"/>
                      </a:solidFill>
                    </a:ln>
                    <a:effectLst/>
                  </c:spPr>
                  <c:extLst xmlns:c15="http://schemas.microsoft.com/office/drawing/2012/chart">
                    <c:ext xmlns:c16="http://schemas.microsoft.com/office/drawing/2014/chart" uri="{C3380CC4-5D6E-409C-BE32-E72D297353CC}">
                      <c16:uniqueId val="{0000000B-E831-4E82-8A82-75ABF01E2118}"/>
                    </c:ext>
                  </c:extLst>
                </c:dPt>
                <c:dPt>
                  <c:idx val="1"/>
                  <c:bubble3D val="0"/>
                  <c:spPr>
                    <a:solidFill>
                      <a:schemeClr val="accent2"/>
                    </a:solidFill>
                    <a:ln w="19050">
                      <a:solidFill>
                        <a:schemeClr val="lt1"/>
                      </a:solidFill>
                    </a:ln>
                    <a:effectLst/>
                  </c:spPr>
                  <c:extLst xmlns:c15="http://schemas.microsoft.com/office/drawing/2012/chart">
                    <c:ext xmlns:c16="http://schemas.microsoft.com/office/drawing/2014/chart" uri="{C3380CC4-5D6E-409C-BE32-E72D297353CC}">
                      <c16:uniqueId val="{0000000D-E831-4E82-8A82-75ABF01E2118}"/>
                    </c:ext>
                  </c:extLst>
                </c:dPt>
                <c:dLbls>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showLeaderLines val="0"/>
                  <c:extLst xmlns:c15="http://schemas.microsoft.com/office/drawing/2012/chart">
                    <c:ext xmlns:c15="http://schemas.microsoft.com/office/drawing/2012/chart" uri="{CE6537A1-D6FC-4f65-9D91-7224C49458BB}">
                      <c15:spPr xmlns:c15="http://schemas.microsoft.com/office/drawing/2012/chart">
                        <a:prstGeom prst="wedgeRectCallout">
                          <a:avLst/>
                        </a:prstGeom>
                        <a:noFill/>
                        <a:ln>
                          <a:noFill/>
                        </a:ln>
                      </c15:spPr>
                    </c:ext>
                  </c:extLst>
                </c:dLbls>
                <c:cat>
                  <c:strRef>
                    <c:extLst xmlns:c15="http://schemas.microsoft.com/office/drawing/2012/chart">
                      <c:ext xmlns:c15="http://schemas.microsoft.com/office/drawing/2012/chart" uri="{02D57815-91ED-43cb-92C2-25804820EDAC}">
                        <c15:formulaRef>
                          <c15:sqref>Feuil1!$A$158:$A$159</c15:sqref>
                        </c15:formulaRef>
                      </c:ext>
                    </c:extLst>
                    <c:strCache>
                      <c:ptCount val="2"/>
                      <c:pt idx="0">
                        <c:v>AlphaBeta défensive</c:v>
                      </c:pt>
                      <c:pt idx="1">
                        <c:v>AlphaBeta équilibrée</c:v>
                      </c:pt>
                    </c:strCache>
                  </c:strRef>
                </c:cat>
                <c:val>
                  <c:numRef>
                    <c:extLst xmlns:c15="http://schemas.microsoft.com/office/drawing/2012/chart">
                      <c:ext xmlns:c15="http://schemas.microsoft.com/office/drawing/2012/chart" uri="{02D57815-91ED-43cb-92C2-25804820EDAC}">
                        <c15:formulaRef>
                          <c15:sqref>Feuil1!$C$158:$C$159</c15:sqref>
                        </c15:formulaRef>
                      </c:ext>
                    </c:extLst>
                    <c:numCache>
                      <c:formatCode>General</c:formatCode>
                      <c:ptCount val="2"/>
                      <c:pt idx="0">
                        <c:v>11</c:v>
                      </c:pt>
                      <c:pt idx="1">
                        <c:v>12</c:v>
                      </c:pt>
                    </c:numCache>
                  </c:numRef>
                </c:val>
                <c:extLst xmlns:c15="http://schemas.microsoft.com/office/drawing/2012/chart">
                  <c:ext xmlns:c16="http://schemas.microsoft.com/office/drawing/2014/chart" uri="{C3380CC4-5D6E-409C-BE32-E72D297353CC}">
                    <c16:uniqueId val="{0000000E-E831-4E82-8A82-75ABF01E2118}"/>
                  </c:ext>
                </c:extLst>
              </c15:ser>
            </c15:filteredPieSeries>
          </c:ext>
        </c:extLst>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%victoire sur 100 parties</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2"/>
          <c:order val="2"/>
          <c:tx>
            <c:strRef>
              <c:f>Feuil1!$D$164</c:f>
              <c:strCache>
                <c:ptCount val="1"/>
                <c:pt idx="0">
                  <c:v>%victoire</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2F32-468C-90D7-4E08C6490919}"/>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2F32-468C-90D7-4E08C6490919}"/>
              </c:ext>
            </c:extLst>
          </c:dPt>
          <c:dLbls>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ext>
            </c:extLst>
          </c:dLbls>
          <c:cat>
            <c:strRef>
              <c:f>Feuil1!$A$165:$A$166</c:f>
              <c:strCache>
                <c:ptCount val="2"/>
                <c:pt idx="0">
                  <c:v>AlphaBeta défensive</c:v>
                </c:pt>
                <c:pt idx="1">
                  <c:v>AlphaBeta offensive</c:v>
                </c:pt>
              </c:strCache>
            </c:strRef>
          </c:cat>
          <c:val>
            <c:numRef>
              <c:f>Feuil1!$D$165:$D$166</c:f>
              <c:numCache>
                <c:formatCode>General</c:formatCode>
                <c:ptCount val="2"/>
                <c:pt idx="0">
                  <c:v>0.54</c:v>
                </c:pt>
                <c:pt idx="1">
                  <c:v>0.46</c:v>
                </c:pt>
              </c:numCache>
            </c:numRef>
          </c:val>
          <c:extLst>
            <c:ext xmlns:c16="http://schemas.microsoft.com/office/drawing/2014/chart" uri="{C3380CC4-5D6E-409C-BE32-E72D297353CC}">
              <c16:uniqueId val="{00000004-2F32-468C-90D7-4E08C6490919}"/>
            </c:ext>
          </c:extLst>
        </c:ser>
        <c:dLbls>
          <c:showLegendKey val="0"/>
          <c:showVal val="0"/>
          <c:showCatName val="0"/>
          <c:showSerName val="0"/>
          <c:showPercent val="0"/>
          <c:showBubbleSize val="0"/>
          <c:showLeaderLines val="0"/>
        </c:dLbls>
        <c:firstSliceAng val="0"/>
        <c:extLst>
          <c:ext xmlns:c15="http://schemas.microsoft.com/office/drawing/2012/chart" uri="{02D57815-91ED-43cb-92C2-25804820EDAC}">
            <c15:filteredPieSeries>
              <c15:ser>
                <c:idx val="0"/>
                <c:order val="0"/>
                <c:tx>
                  <c:strRef>
                    <c:extLst>
                      <c:ext uri="{02D57815-91ED-43cb-92C2-25804820EDAC}">
                        <c15:formulaRef>
                          <c15:sqref>Feuil1!$B$164</c15:sqref>
                        </c15:formulaRef>
                      </c:ext>
                    </c:extLst>
                    <c:strCache>
                      <c:ptCount val="1"/>
                      <c:pt idx="0">
                        <c:v>VictoireCommence</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6-2F32-468C-90D7-4E08C6490919}"/>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8-2F32-468C-90D7-4E08C6490919}"/>
                    </c:ext>
                  </c:extLst>
                </c:dPt>
                <c:dLbls>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showLeaderLines val="0"/>
                  <c:extLst>
                    <c:ext uri="{CE6537A1-D6FC-4f65-9D91-7224C49458BB}">
                      <c15:spPr xmlns:c15="http://schemas.microsoft.com/office/drawing/2012/chart">
                        <a:prstGeom prst="wedgeRectCallout">
                          <a:avLst/>
                        </a:prstGeom>
                        <a:noFill/>
                        <a:ln>
                          <a:noFill/>
                        </a:ln>
                      </c15:spPr>
                    </c:ext>
                  </c:extLst>
                </c:dLbls>
                <c:cat>
                  <c:strRef>
                    <c:extLst>
                      <c:ext uri="{02D57815-91ED-43cb-92C2-25804820EDAC}">
                        <c15:formulaRef>
                          <c15:sqref>Feuil1!$A$165:$A$166</c15:sqref>
                        </c15:formulaRef>
                      </c:ext>
                    </c:extLst>
                    <c:strCache>
                      <c:ptCount val="2"/>
                      <c:pt idx="0">
                        <c:v>AlphaBeta défensive</c:v>
                      </c:pt>
                      <c:pt idx="1">
                        <c:v>AlphaBeta offensive</c:v>
                      </c:pt>
                    </c:strCache>
                  </c:strRef>
                </c:cat>
                <c:val>
                  <c:numRef>
                    <c:extLst>
                      <c:ext uri="{02D57815-91ED-43cb-92C2-25804820EDAC}">
                        <c15:formulaRef>
                          <c15:sqref>Feuil1!$B$165:$B$166</c15:sqref>
                        </c15:formulaRef>
                      </c:ext>
                    </c:extLst>
                    <c:numCache>
                      <c:formatCode>General</c:formatCode>
                      <c:ptCount val="2"/>
                      <c:pt idx="0">
                        <c:v>40</c:v>
                      </c:pt>
                      <c:pt idx="1">
                        <c:v>36</c:v>
                      </c:pt>
                    </c:numCache>
                  </c:numRef>
                </c:val>
                <c:extLst>
                  <c:ext xmlns:c16="http://schemas.microsoft.com/office/drawing/2014/chart" uri="{C3380CC4-5D6E-409C-BE32-E72D297353CC}">
                    <c16:uniqueId val="{00000009-2F32-468C-90D7-4E08C6490919}"/>
                  </c:ext>
                </c:extLst>
              </c15:ser>
            </c15:filteredPieSeries>
            <c15:filteredPieSeries>
              <c15:ser>
                <c:idx val="1"/>
                <c:order val="1"/>
                <c:tx>
                  <c:strRef>
                    <c:extLst xmlns:c15="http://schemas.microsoft.com/office/drawing/2012/chart">
                      <c:ext xmlns:c15="http://schemas.microsoft.com/office/drawing/2012/chart" uri="{02D57815-91ED-43cb-92C2-25804820EDAC}">
                        <c15:formulaRef>
                          <c15:sqref>Feuil1!$C$164</c15:sqref>
                        </c15:formulaRef>
                      </c:ext>
                    </c:extLst>
                    <c:strCache>
                      <c:ptCount val="1"/>
                      <c:pt idx="0">
                        <c:v>DefaiteCommence</c:v>
                      </c:pt>
                    </c:strCache>
                  </c:strRef>
                </c:tx>
                <c:dPt>
                  <c:idx val="0"/>
                  <c:bubble3D val="0"/>
                  <c:spPr>
                    <a:solidFill>
                      <a:schemeClr val="accent1"/>
                    </a:solidFill>
                    <a:ln w="19050">
                      <a:solidFill>
                        <a:schemeClr val="lt1"/>
                      </a:solidFill>
                    </a:ln>
                    <a:effectLst/>
                  </c:spPr>
                  <c:extLst xmlns:c15="http://schemas.microsoft.com/office/drawing/2012/chart">
                    <c:ext xmlns:c16="http://schemas.microsoft.com/office/drawing/2014/chart" uri="{C3380CC4-5D6E-409C-BE32-E72D297353CC}">
                      <c16:uniqueId val="{0000000B-2F32-468C-90D7-4E08C6490919}"/>
                    </c:ext>
                  </c:extLst>
                </c:dPt>
                <c:dPt>
                  <c:idx val="1"/>
                  <c:bubble3D val="0"/>
                  <c:spPr>
                    <a:solidFill>
                      <a:schemeClr val="accent2"/>
                    </a:solidFill>
                    <a:ln w="19050">
                      <a:solidFill>
                        <a:schemeClr val="lt1"/>
                      </a:solidFill>
                    </a:ln>
                    <a:effectLst/>
                  </c:spPr>
                  <c:extLst xmlns:c15="http://schemas.microsoft.com/office/drawing/2012/chart">
                    <c:ext xmlns:c16="http://schemas.microsoft.com/office/drawing/2014/chart" uri="{C3380CC4-5D6E-409C-BE32-E72D297353CC}">
                      <c16:uniqueId val="{0000000D-2F32-468C-90D7-4E08C6490919}"/>
                    </c:ext>
                  </c:extLst>
                </c:dPt>
                <c:dLbls>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showLeaderLines val="0"/>
                  <c:extLst xmlns:c15="http://schemas.microsoft.com/office/drawing/2012/chart">
                    <c:ext xmlns:c15="http://schemas.microsoft.com/office/drawing/2012/chart" uri="{CE6537A1-D6FC-4f65-9D91-7224C49458BB}">
                      <c15:spPr xmlns:c15="http://schemas.microsoft.com/office/drawing/2012/chart">
                        <a:prstGeom prst="wedgeRectCallout">
                          <a:avLst/>
                        </a:prstGeom>
                        <a:noFill/>
                        <a:ln>
                          <a:noFill/>
                        </a:ln>
                      </c15:spPr>
                    </c:ext>
                  </c:extLst>
                </c:dLbls>
                <c:cat>
                  <c:strRef>
                    <c:extLst xmlns:c15="http://schemas.microsoft.com/office/drawing/2012/chart">
                      <c:ext xmlns:c15="http://schemas.microsoft.com/office/drawing/2012/chart" uri="{02D57815-91ED-43cb-92C2-25804820EDAC}">
                        <c15:formulaRef>
                          <c15:sqref>Feuil1!$A$165:$A$166</c15:sqref>
                        </c15:formulaRef>
                      </c:ext>
                    </c:extLst>
                    <c:strCache>
                      <c:ptCount val="2"/>
                      <c:pt idx="0">
                        <c:v>AlphaBeta défensive</c:v>
                      </c:pt>
                      <c:pt idx="1">
                        <c:v>AlphaBeta offensive</c:v>
                      </c:pt>
                    </c:strCache>
                  </c:strRef>
                </c:cat>
                <c:val>
                  <c:numRef>
                    <c:extLst xmlns:c15="http://schemas.microsoft.com/office/drawing/2012/chart">
                      <c:ext xmlns:c15="http://schemas.microsoft.com/office/drawing/2012/chart" uri="{02D57815-91ED-43cb-92C2-25804820EDAC}">
                        <c15:formulaRef>
                          <c15:sqref>Feuil1!$C$165:$C$166</c15:sqref>
                        </c15:formulaRef>
                      </c:ext>
                    </c:extLst>
                    <c:numCache>
                      <c:formatCode>General</c:formatCode>
                      <c:ptCount val="2"/>
                      <c:pt idx="0">
                        <c:v>10</c:v>
                      </c:pt>
                      <c:pt idx="1">
                        <c:v>14</c:v>
                      </c:pt>
                    </c:numCache>
                  </c:numRef>
                </c:val>
                <c:extLst xmlns:c15="http://schemas.microsoft.com/office/drawing/2012/chart">
                  <c:ext xmlns:c16="http://schemas.microsoft.com/office/drawing/2014/chart" uri="{C3380CC4-5D6E-409C-BE32-E72D297353CC}">
                    <c16:uniqueId val="{0000000E-2F32-468C-90D7-4E08C6490919}"/>
                  </c:ext>
                </c:extLst>
              </c15:ser>
            </c15:filteredPieSeries>
          </c:ext>
        </c:extLst>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fr-FR"/>
              <a:t>%victoire sur 100 parties</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Feuil1!$D$120</c:f>
              <c:strCache>
                <c:ptCount val="1"/>
                <c:pt idx="0">
                  <c:v>%victoire</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DC21-6747-A2F2-11C7F2EA0442}"/>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DC21-6747-A2F2-11C7F2EA0442}"/>
              </c:ext>
            </c:extLst>
          </c:dPt>
          <c:dLbls>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ext>
            </c:extLst>
          </c:dLbls>
          <c:cat>
            <c:strRef>
              <c:f>Feuil1!$A$121:$A$122</c:f>
              <c:strCache>
                <c:ptCount val="2"/>
                <c:pt idx="0">
                  <c:v>Alphabéta dominante defense</c:v>
                </c:pt>
                <c:pt idx="1">
                  <c:v>Algorithme Greedy</c:v>
                </c:pt>
              </c:strCache>
            </c:strRef>
          </c:cat>
          <c:val>
            <c:numRef>
              <c:f>Feuil1!$D$121:$D$122</c:f>
              <c:numCache>
                <c:formatCode>General</c:formatCode>
                <c:ptCount val="2"/>
                <c:pt idx="0">
                  <c:v>0.24</c:v>
                </c:pt>
                <c:pt idx="1">
                  <c:v>0.76</c:v>
                </c:pt>
              </c:numCache>
            </c:numRef>
          </c:val>
          <c:extLst>
            <c:ext xmlns:c16="http://schemas.microsoft.com/office/drawing/2014/chart" uri="{C3380CC4-5D6E-409C-BE32-E72D297353CC}">
              <c16:uniqueId val="{00000000-9DDF-1640-B2E7-F29D7CE8D1A0}"/>
            </c:ext>
          </c:extLst>
        </c:ser>
        <c:dLbls>
          <c:showLegendKey val="0"/>
          <c:showVal val="0"/>
          <c:showCatName val="0"/>
          <c:showSerName val="0"/>
          <c:showPercent val="0"/>
          <c:showBubbleSize val="0"/>
          <c:showLeaderLines val="0"/>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fr-FR"/>
              <a:t>%victoire sur 100 parties</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Feuil1!$D$127</c:f>
              <c:strCache>
                <c:ptCount val="1"/>
                <c:pt idx="0">
                  <c:v>%victoire</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B193-044F-8571-C02858CFB139}"/>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B193-044F-8571-C02858CFB139}"/>
              </c:ext>
            </c:extLst>
          </c:dPt>
          <c:dLbls>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ext>
            </c:extLst>
          </c:dLbls>
          <c:cat>
            <c:strRef>
              <c:f>Feuil1!$A$128:$A$129</c:f>
              <c:strCache>
                <c:ptCount val="2"/>
                <c:pt idx="0">
                  <c:v>Alphabéta équilibrée</c:v>
                </c:pt>
                <c:pt idx="1">
                  <c:v>Algorithme Greedy</c:v>
                </c:pt>
              </c:strCache>
            </c:strRef>
          </c:cat>
          <c:val>
            <c:numRef>
              <c:f>Feuil1!$D$128:$D$129</c:f>
              <c:numCache>
                <c:formatCode>General</c:formatCode>
                <c:ptCount val="2"/>
                <c:pt idx="0">
                  <c:v>0.34</c:v>
                </c:pt>
                <c:pt idx="1">
                  <c:v>0.66</c:v>
                </c:pt>
              </c:numCache>
            </c:numRef>
          </c:val>
          <c:extLst>
            <c:ext xmlns:c16="http://schemas.microsoft.com/office/drawing/2014/chart" uri="{C3380CC4-5D6E-409C-BE32-E72D297353CC}">
              <c16:uniqueId val="{00000000-C777-D44D-9381-FF665CC10551}"/>
            </c:ext>
          </c:extLst>
        </c:ser>
        <c:dLbls>
          <c:showLegendKey val="0"/>
          <c:showVal val="0"/>
          <c:showCatName val="0"/>
          <c:showSerName val="0"/>
          <c:showPercent val="0"/>
          <c:showBubbleSize val="0"/>
          <c:showLeaderLines val="0"/>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fr-FR"/>
              <a:t>%victoire sur 100</a:t>
            </a:r>
            <a:r>
              <a:rPr lang="fr-FR" baseline="0"/>
              <a:t> parties</a:t>
            </a:r>
            <a:endParaRPr lang="fr-F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Feuil1!$D$134</c:f>
              <c:strCache>
                <c:ptCount val="1"/>
                <c:pt idx="0">
                  <c:v>%victoire</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B0DE-5647-9E1A-584FFF6C32EF}"/>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B0DE-5647-9E1A-584FFF6C32EF}"/>
              </c:ext>
            </c:extLst>
          </c:dPt>
          <c:dLbls>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ext>
            </c:extLst>
          </c:dLbls>
          <c:cat>
            <c:strRef>
              <c:f>Feuil1!$A$135:$A$136</c:f>
              <c:strCache>
                <c:ptCount val="2"/>
                <c:pt idx="0">
                  <c:v>Alphabéta dominante offense</c:v>
                </c:pt>
                <c:pt idx="1">
                  <c:v>Algorithme Greedy</c:v>
                </c:pt>
              </c:strCache>
            </c:strRef>
          </c:cat>
          <c:val>
            <c:numRef>
              <c:f>Feuil1!$D$135:$D$136</c:f>
              <c:numCache>
                <c:formatCode>General</c:formatCode>
                <c:ptCount val="2"/>
                <c:pt idx="0">
                  <c:v>0.14000000000000001</c:v>
                </c:pt>
                <c:pt idx="1">
                  <c:v>0.86</c:v>
                </c:pt>
              </c:numCache>
            </c:numRef>
          </c:val>
          <c:extLst>
            <c:ext xmlns:c16="http://schemas.microsoft.com/office/drawing/2014/chart" uri="{C3380CC4-5D6E-409C-BE32-E72D297353CC}">
              <c16:uniqueId val="{00000004-B0DE-5647-9E1A-584FFF6C32EF}"/>
            </c:ext>
          </c:extLst>
        </c:ser>
        <c:dLbls>
          <c:showLegendKey val="0"/>
          <c:showVal val="0"/>
          <c:showCatName val="0"/>
          <c:showSerName val="0"/>
          <c:showPercent val="0"/>
          <c:showBubbleSize val="0"/>
          <c:showLeaderLines val="0"/>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fr-FR"/>
              <a:t>Probabilité de victoire contre</a:t>
            </a:r>
            <a:r>
              <a:rPr lang="fr-FR" baseline="0"/>
              <a:t> l'IA étalon</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spPr>
            <a:solidFill>
              <a:schemeClr val="accent1"/>
            </a:solidFill>
            <a:ln>
              <a:noFill/>
            </a:ln>
            <a:effectLst/>
          </c:spPr>
          <c:invertIfNegative val="0"/>
          <c:cat>
            <c:strRef>
              <c:f>Feuil1!$A$147:$A$151</c:f>
              <c:strCache>
                <c:ptCount val="5"/>
                <c:pt idx="0">
                  <c:v>Aléatoire</c:v>
                </c:pt>
                <c:pt idx="1">
                  <c:v>Greedy</c:v>
                </c:pt>
                <c:pt idx="2">
                  <c:v>AlphaBeta défensive</c:v>
                </c:pt>
                <c:pt idx="3">
                  <c:v>AlphaBeta équilibrée</c:v>
                </c:pt>
                <c:pt idx="4">
                  <c:v>AlphaBeta offensive</c:v>
                </c:pt>
              </c:strCache>
            </c:strRef>
          </c:cat>
          <c:val>
            <c:numRef>
              <c:f>Feuil1!$B$147:$B$151</c:f>
              <c:numCache>
                <c:formatCode>General</c:formatCode>
                <c:ptCount val="5"/>
                <c:pt idx="0">
                  <c:v>2.5000000000000001E-2</c:v>
                </c:pt>
                <c:pt idx="1">
                  <c:v>0</c:v>
                </c:pt>
                <c:pt idx="2">
                  <c:v>1.020408163265306E-2</c:v>
                </c:pt>
                <c:pt idx="3">
                  <c:v>7.0000000000000007E-2</c:v>
                </c:pt>
                <c:pt idx="4">
                  <c:v>0.12371134020618557</c:v>
                </c:pt>
              </c:numCache>
            </c:numRef>
          </c:val>
          <c:extLst>
            <c:ext xmlns:c16="http://schemas.microsoft.com/office/drawing/2014/chart" uri="{C3380CC4-5D6E-409C-BE32-E72D297353CC}">
              <c16:uniqueId val="{00000000-9850-2844-8C34-A7FC74FA5B97}"/>
            </c:ext>
          </c:extLst>
        </c:ser>
        <c:dLbls>
          <c:showLegendKey val="0"/>
          <c:showVal val="0"/>
          <c:showCatName val="0"/>
          <c:showSerName val="0"/>
          <c:showPercent val="0"/>
          <c:showBubbleSize val="0"/>
        </c:dLbls>
        <c:gapWidth val="219"/>
        <c:overlap val="-27"/>
        <c:axId val="613078863"/>
        <c:axId val="620376159"/>
      </c:barChart>
      <c:catAx>
        <c:axId val="61307886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20376159"/>
        <c:crosses val="autoZero"/>
        <c:auto val="1"/>
        <c:lblAlgn val="ctr"/>
        <c:lblOffset val="100"/>
        <c:noMultiLvlLbl val="0"/>
      </c:catAx>
      <c:valAx>
        <c:axId val="620376159"/>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13078863"/>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2"/>
          <c:order val="2"/>
          <c:tx>
            <c:strRef>
              <c:f>Feuil1!$D$177</c:f>
              <c:strCache>
                <c:ptCount val="1"/>
                <c:pt idx="0">
                  <c:v>Probabilité de victoire</c:v>
                </c:pt>
              </c:strCache>
            </c:strRef>
          </c:tx>
          <c:spPr>
            <a:solidFill>
              <a:schemeClr val="accent3"/>
            </a:solidFill>
            <a:ln>
              <a:noFill/>
            </a:ln>
            <a:effectLst/>
          </c:spPr>
          <c:invertIfNegative val="0"/>
          <c:cat>
            <c:strRef>
              <c:f>Feuil1!$A$178:$A$183</c:f>
              <c:strCache>
                <c:ptCount val="6"/>
                <c:pt idx="1">
                  <c:v>AlphaBeta offensive</c:v>
                </c:pt>
                <c:pt idx="2">
                  <c:v>AlphaBeta équilibrée</c:v>
                </c:pt>
                <c:pt idx="3">
                  <c:v>AlphaBeta défensive</c:v>
                </c:pt>
                <c:pt idx="4">
                  <c:v>Minimax3 etalon</c:v>
                </c:pt>
                <c:pt idx="5">
                  <c:v>Greedy</c:v>
                </c:pt>
              </c:strCache>
            </c:strRef>
          </c:cat>
          <c:val>
            <c:numRef>
              <c:f>Feuil1!$D$178:$D$183</c:f>
              <c:numCache>
                <c:formatCode>General</c:formatCode>
                <c:ptCount val="6"/>
                <c:pt idx="1">
                  <c:v>0.436</c:v>
                </c:pt>
                <c:pt idx="2">
                  <c:v>0.47399999999999998</c:v>
                </c:pt>
                <c:pt idx="3">
                  <c:v>0.45800000000000002</c:v>
                </c:pt>
                <c:pt idx="4">
                  <c:v>0.94599999999999995</c:v>
                </c:pt>
                <c:pt idx="5">
                  <c:v>0.63600000000000001</c:v>
                </c:pt>
              </c:numCache>
            </c:numRef>
          </c:val>
          <c:extLst>
            <c:ext xmlns:c16="http://schemas.microsoft.com/office/drawing/2014/chart" uri="{C3380CC4-5D6E-409C-BE32-E72D297353CC}">
              <c16:uniqueId val="{00000000-6090-4021-978D-3D2681140025}"/>
            </c:ext>
          </c:extLst>
        </c:ser>
        <c:dLbls>
          <c:showLegendKey val="0"/>
          <c:showVal val="0"/>
          <c:showCatName val="0"/>
          <c:showSerName val="0"/>
          <c:showPercent val="0"/>
          <c:showBubbleSize val="0"/>
        </c:dLbls>
        <c:gapWidth val="219"/>
        <c:overlap val="-27"/>
        <c:axId val="1531888656"/>
        <c:axId val="1531881584"/>
        <c:extLst>
          <c:ext xmlns:c15="http://schemas.microsoft.com/office/drawing/2012/chart" uri="{02D57815-91ED-43cb-92C2-25804820EDAC}">
            <c15:filteredBarSeries>
              <c15:ser>
                <c:idx val="0"/>
                <c:order val="0"/>
                <c:tx>
                  <c:strRef>
                    <c:extLst>
                      <c:ext uri="{02D57815-91ED-43cb-92C2-25804820EDAC}">
                        <c15:formulaRef>
                          <c15:sqref>Feuil1!$B$177</c15:sqref>
                        </c15:formulaRef>
                      </c:ext>
                    </c:extLst>
                    <c:strCache>
                      <c:ptCount val="1"/>
                      <c:pt idx="0">
                        <c:v>Total victoire</c:v>
                      </c:pt>
                    </c:strCache>
                  </c:strRef>
                </c:tx>
                <c:spPr>
                  <a:solidFill>
                    <a:schemeClr val="accent1"/>
                  </a:solidFill>
                  <a:ln>
                    <a:noFill/>
                  </a:ln>
                  <a:effectLst/>
                </c:spPr>
                <c:invertIfNegative val="0"/>
                <c:cat>
                  <c:strRef>
                    <c:extLst>
                      <c:ext uri="{02D57815-91ED-43cb-92C2-25804820EDAC}">
                        <c15:formulaRef>
                          <c15:sqref>Feuil1!$A$178:$A$183</c15:sqref>
                        </c15:formulaRef>
                      </c:ext>
                    </c:extLst>
                    <c:strCache>
                      <c:ptCount val="6"/>
                      <c:pt idx="1">
                        <c:v>AlphaBeta offensive</c:v>
                      </c:pt>
                      <c:pt idx="2">
                        <c:v>AlphaBeta équilibrée</c:v>
                      </c:pt>
                      <c:pt idx="3">
                        <c:v>AlphaBeta défensive</c:v>
                      </c:pt>
                      <c:pt idx="4">
                        <c:v>Minimax3 etalon</c:v>
                      </c:pt>
                      <c:pt idx="5">
                        <c:v>Greedy</c:v>
                      </c:pt>
                    </c:strCache>
                  </c:strRef>
                </c:cat>
                <c:val>
                  <c:numRef>
                    <c:extLst>
                      <c:ext uri="{02D57815-91ED-43cb-92C2-25804820EDAC}">
                        <c15:formulaRef>
                          <c15:sqref>Feuil1!$B$178:$B$183</c15:sqref>
                        </c15:formulaRef>
                      </c:ext>
                    </c:extLst>
                    <c:numCache>
                      <c:formatCode>General</c:formatCode>
                      <c:ptCount val="6"/>
                      <c:pt idx="1">
                        <c:v>218</c:v>
                      </c:pt>
                      <c:pt idx="2">
                        <c:v>237</c:v>
                      </c:pt>
                      <c:pt idx="3">
                        <c:v>229</c:v>
                      </c:pt>
                      <c:pt idx="4">
                        <c:v>473</c:v>
                      </c:pt>
                      <c:pt idx="5">
                        <c:v>318</c:v>
                      </c:pt>
                    </c:numCache>
                  </c:numRef>
                </c:val>
                <c:extLst>
                  <c:ext xmlns:c16="http://schemas.microsoft.com/office/drawing/2014/chart" uri="{C3380CC4-5D6E-409C-BE32-E72D297353CC}">
                    <c16:uniqueId val="{00000001-6090-4021-978D-3D2681140025}"/>
                  </c:ext>
                </c:extLst>
              </c15:ser>
            </c15:filteredBarSeries>
            <c15:filteredBarSeries>
              <c15:ser>
                <c:idx val="1"/>
                <c:order val="1"/>
                <c:tx>
                  <c:strRef>
                    <c:extLst xmlns:c15="http://schemas.microsoft.com/office/drawing/2012/chart">
                      <c:ext xmlns:c15="http://schemas.microsoft.com/office/drawing/2012/chart" uri="{02D57815-91ED-43cb-92C2-25804820EDAC}">
                        <c15:formulaRef>
                          <c15:sqref>Feuil1!$C$177</c15:sqref>
                        </c15:formulaRef>
                      </c:ext>
                    </c:extLst>
                    <c:strCache>
                      <c:ptCount val="1"/>
                      <c:pt idx="0">
                        <c:v>Total partie</c:v>
                      </c:pt>
                    </c:strCache>
                  </c:strRef>
                </c:tx>
                <c:spPr>
                  <a:solidFill>
                    <a:schemeClr val="accent2"/>
                  </a:solidFill>
                  <a:ln>
                    <a:noFill/>
                  </a:ln>
                  <a:effectLst/>
                </c:spPr>
                <c:invertIfNegative val="0"/>
                <c:cat>
                  <c:strRef>
                    <c:extLst xmlns:c15="http://schemas.microsoft.com/office/drawing/2012/chart">
                      <c:ext xmlns:c15="http://schemas.microsoft.com/office/drawing/2012/chart" uri="{02D57815-91ED-43cb-92C2-25804820EDAC}">
                        <c15:formulaRef>
                          <c15:sqref>Feuil1!$A$178:$A$183</c15:sqref>
                        </c15:formulaRef>
                      </c:ext>
                    </c:extLst>
                    <c:strCache>
                      <c:ptCount val="6"/>
                      <c:pt idx="1">
                        <c:v>AlphaBeta offensive</c:v>
                      </c:pt>
                      <c:pt idx="2">
                        <c:v>AlphaBeta équilibrée</c:v>
                      </c:pt>
                      <c:pt idx="3">
                        <c:v>AlphaBeta défensive</c:v>
                      </c:pt>
                      <c:pt idx="4">
                        <c:v>Minimax3 etalon</c:v>
                      </c:pt>
                      <c:pt idx="5">
                        <c:v>Greedy</c:v>
                      </c:pt>
                    </c:strCache>
                  </c:strRef>
                </c:cat>
                <c:val>
                  <c:numRef>
                    <c:extLst xmlns:c15="http://schemas.microsoft.com/office/drawing/2012/chart">
                      <c:ext xmlns:c15="http://schemas.microsoft.com/office/drawing/2012/chart" uri="{02D57815-91ED-43cb-92C2-25804820EDAC}">
                        <c15:formulaRef>
                          <c15:sqref>Feuil1!$C$178:$C$183</c15:sqref>
                        </c15:formulaRef>
                      </c:ext>
                    </c:extLst>
                    <c:numCache>
                      <c:formatCode>General</c:formatCode>
                      <c:ptCount val="6"/>
                      <c:pt idx="1">
                        <c:v>500</c:v>
                      </c:pt>
                      <c:pt idx="2">
                        <c:v>500</c:v>
                      </c:pt>
                      <c:pt idx="3">
                        <c:v>500</c:v>
                      </c:pt>
                      <c:pt idx="4">
                        <c:v>500</c:v>
                      </c:pt>
                      <c:pt idx="5">
                        <c:v>500</c:v>
                      </c:pt>
                    </c:numCache>
                  </c:numRef>
                </c:val>
                <c:extLst xmlns:c15="http://schemas.microsoft.com/office/drawing/2012/chart">
                  <c:ext xmlns:c16="http://schemas.microsoft.com/office/drawing/2014/chart" uri="{C3380CC4-5D6E-409C-BE32-E72D297353CC}">
                    <c16:uniqueId val="{00000002-6090-4021-978D-3D2681140025}"/>
                  </c:ext>
                </c:extLst>
              </c15:ser>
            </c15:filteredBarSeries>
          </c:ext>
        </c:extLst>
      </c:barChart>
      <c:catAx>
        <c:axId val="153188865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31881584"/>
        <c:crosses val="autoZero"/>
        <c:auto val="1"/>
        <c:lblAlgn val="ctr"/>
        <c:lblOffset val="100"/>
        <c:noMultiLvlLbl val="0"/>
      </c:catAx>
      <c:valAx>
        <c:axId val="153188158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3188865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fr-FR"/>
              <a:t>Issue</a:t>
            </a:r>
            <a:r>
              <a:rPr lang="fr-FR" baseline="0"/>
              <a:t> de la partie en fonction du premier joueur</a:t>
            </a:r>
            <a:endParaRPr lang="fr-F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dPt>
            <c:idx val="0"/>
            <c:bubble3D val="0"/>
            <c:spPr>
              <a:solidFill>
                <a:schemeClr val="accent1"/>
              </a:solidFill>
              <a:ln w="19050">
                <a:solidFill>
                  <a:schemeClr val="lt1"/>
                </a:solidFill>
              </a:ln>
              <a:effectLst/>
            </c:spPr>
            <c:extLst>
              <c:ext xmlns:c16="http://schemas.microsoft.com/office/drawing/2014/chart" uri="{C3380CC4-5D6E-409C-BE32-E72D297353CC}">
                <c16:uniqueId val="{00000001-2007-F342-AFB7-AF760F6843DA}"/>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2007-F342-AFB7-AF760F6843DA}"/>
              </c:ext>
            </c:extLst>
          </c:dPt>
          <c:dLbls>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ext>
            </c:extLst>
          </c:dLbls>
          <c:cat>
            <c:strRef>
              <c:f>(Feuil1!$B$1,Feuil1!$C$1)</c:f>
              <c:strCache>
                <c:ptCount val="2"/>
                <c:pt idx="0">
                  <c:v>VictoireCommence</c:v>
                </c:pt>
                <c:pt idx="1">
                  <c:v>DefaiteCommence</c:v>
                </c:pt>
              </c:strCache>
            </c:strRef>
          </c:cat>
          <c:val>
            <c:numRef>
              <c:f>(Feuil1!$B$5,Feuil1!$C$5)</c:f>
              <c:numCache>
                <c:formatCode>General</c:formatCode>
                <c:ptCount val="2"/>
                <c:pt idx="0">
                  <c:v>0.58174523570712133</c:v>
                </c:pt>
                <c:pt idx="1">
                  <c:v>0.41825476429287861</c:v>
                </c:pt>
              </c:numCache>
            </c:numRef>
          </c:val>
          <c:extLst>
            <c:ext xmlns:c16="http://schemas.microsoft.com/office/drawing/2014/chart" uri="{C3380CC4-5D6E-409C-BE32-E72D297353CC}">
              <c16:uniqueId val="{00000004-2007-F342-AFB7-AF760F6843DA}"/>
            </c:ext>
          </c:extLst>
        </c:ser>
        <c:dLbls>
          <c:showLegendKey val="0"/>
          <c:showVal val="0"/>
          <c:showCatName val="0"/>
          <c:showSerName val="0"/>
          <c:showPercent val="0"/>
          <c:showBubbleSize val="0"/>
          <c:showLeaderLines val="0"/>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fr-FR"/>
              <a:t>Probabilité</a:t>
            </a:r>
            <a:r>
              <a:rPr lang="fr-FR" baseline="0"/>
              <a:t> de victoire des </a:t>
            </a:r>
            <a:r>
              <a:rPr lang="fr-FR" baseline="0" err="1"/>
              <a:t>IAs</a:t>
            </a:r>
            <a:r>
              <a:rPr lang="fr-FR" baseline="0"/>
              <a:t> en fonction de l'ordre de jeu</a:t>
            </a:r>
            <a:endParaRPr lang="fr-F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3"/>
          <c:order val="3"/>
          <c:tx>
            <c:strRef>
              <c:f>Feuil1!$E$189</c:f>
              <c:strCache>
                <c:ptCount val="1"/>
                <c:pt idx="0">
                  <c:v>Probabilité de gagner en commençant</c:v>
                </c:pt>
              </c:strCache>
            </c:strRef>
          </c:tx>
          <c:spPr>
            <a:solidFill>
              <a:schemeClr val="accent1">
                <a:tint val="77000"/>
              </a:schemeClr>
            </a:solidFill>
            <a:ln>
              <a:noFill/>
            </a:ln>
            <a:effectLst/>
          </c:spPr>
          <c:invertIfNegative val="0"/>
          <c:cat>
            <c:strRef>
              <c:f>Feuil1!$A$190:$A$195</c:f>
              <c:strCache>
                <c:ptCount val="6"/>
                <c:pt idx="1">
                  <c:v>AlphaBeta offensive</c:v>
                </c:pt>
                <c:pt idx="2">
                  <c:v>AlphaBeta équilibrée</c:v>
                </c:pt>
                <c:pt idx="3">
                  <c:v>AlphaBeta défensive</c:v>
                </c:pt>
                <c:pt idx="4">
                  <c:v>Minimax3 etalon</c:v>
                </c:pt>
                <c:pt idx="5">
                  <c:v>Greedy</c:v>
                </c:pt>
              </c:strCache>
            </c:strRef>
          </c:cat>
          <c:val>
            <c:numRef>
              <c:f>Feuil1!$E$190:$E$195</c:f>
              <c:numCache>
                <c:formatCode>General</c:formatCode>
                <c:ptCount val="6"/>
                <c:pt idx="1">
                  <c:v>0.59633027522935778</c:v>
                </c:pt>
                <c:pt idx="2">
                  <c:v>0.60759493670886078</c:v>
                </c:pt>
                <c:pt idx="3">
                  <c:v>0.62008733624454149</c:v>
                </c:pt>
                <c:pt idx="4">
                  <c:v>0.5095137420718816</c:v>
                </c:pt>
                <c:pt idx="5">
                  <c:v>0.49685534591194969</c:v>
                </c:pt>
              </c:numCache>
            </c:numRef>
          </c:val>
          <c:extLst>
            <c:ext xmlns:c16="http://schemas.microsoft.com/office/drawing/2014/chart" uri="{C3380CC4-5D6E-409C-BE32-E72D297353CC}">
              <c16:uniqueId val="{00000000-6E4B-4027-9DA8-760BFB8FE5C6}"/>
            </c:ext>
          </c:extLst>
        </c:ser>
        <c:ser>
          <c:idx val="4"/>
          <c:order val="4"/>
          <c:tx>
            <c:strRef>
              <c:f>Feuil1!$F$189</c:f>
              <c:strCache>
                <c:ptCount val="1"/>
                <c:pt idx="0">
                  <c:v>Probabilité de gagner en jouant en second</c:v>
                </c:pt>
              </c:strCache>
            </c:strRef>
          </c:tx>
          <c:spPr>
            <a:solidFill>
              <a:schemeClr val="accent1">
                <a:tint val="54000"/>
              </a:schemeClr>
            </a:solidFill>
            <a:ln>
              <a:noFill/>
            </a:ln>
            <a:effectLst/>
          </c:spPr>
          <c:invertIfNegative val="0"/>
          <c:cat>
            <c:strRef>
              <c:f>Feuil1!$A$190:$A$195</c:f>
              <c:strCache>
                <c:ptCount val="6"/>
                <c:pt idx="1">
                  <c:v>AlphaBeta offensive</c:v>
                </c:pt>
                <c:pt idx="2">
                  <c:v>AlphaBeta équilibrée</c:v>
                </c:pt>
                <c:pt idx="3">
                  <c:v>AlphaBeta défensive</c:v>
                </c:pt>
                <c:pt idx="4">
                  <c:v>Minimax3 etalon</c:v>
                </c:pt>
                <c:pt idx="5">
                  <c:v>Greedy</c:v>
                </c:pt>
              </c:strCache>
            </c:strRef>
          </c:cat>
          <c:val>
            <c:numRef>
              <c:f>Feuil1!$F$190:$F$195</c:f>
              <c:numCache>
                <c:formatCode>General</c:formatCode>
                <c:ptCount val="6"/>
                <c:pt idx="1">
                  <c:v>0.40366972477064222</c:v>
                </c:pt>
                <c:pt idx="2">
                  <c:v>0.39240506329113922</c:v>
                </c:pt>
                <c:pt idx="3">
                  <c:v>0.37991266375545851</c:v>
                </c:pt>
                <c:pt idx="4">
                  <c:v>0.4904862579281184</c:v>
                </c:pt>
                <c:pt idx="5">
                  <c:v>0.50314465408805031</c:v>
                </c:pt>
              </c:numCache>
            </c:numRef>
          </c:val>
          <c:extLst>
            <c:ext xmlns:c16="http://schemas.microsoft.com/office/drawing/2014/chart" uri="{C3380CC4-5D6E-409C-BE32-E72D297353CC}">
              <c16:uniqueId val="{00000001-6E4B-4027-9DA8-760BFB8FE5C6}"/>
            </c:ext>
          </c:extLst>
        </c:ser>
        <c:dLbls>
          <c:showLegendKey val="0"/>
          <c:showVal val="0"/>
          <c:showCatName val="0"/>
          <c:showSerName val="0"/>
          <c:showPercent val="0"/>
          <c:showBubbleSize val="0"/>
        </c:dLbls>
        <c:gapWidth val="219"/>
        <c:overlap val="-27"/>
        <c:axId val="1774541072"/>
        <c:axId val="1774536912"/>
        <c:extLst>
          <c:ext xmlns:c15="http://schemas.microsoft.com/office/drawing/2012/chart" uri="{02D57815-91ED-43cb-92C2-25804820EDAC}">
            <c15:filteredBarSeries>
              <c15:ser>
                <c:idx val="0"/>
                <c:order val="0"/>
                <c:tx>
                  <c:strRef>
                    <c:extLst>
                      <c:ext uri="{02D57815-91ED-43cb-92C2-25804820EDAC}">
                        <c15:formulaRef>
                          <c15:sqref>Feuil1!$B$189</c15:sqref>
                        </c15:formulaRef>
                      </c:ext>
                    </c:extLst>
                    <c:strCache>
                      <c:ptCount val="1"/>
                      <c:pt idx="0">
                        <c:v>Total victoire</c:v>
                      </c:pt>
                    </c:strCache>
                  </c:strRef>
                </c:tx>
                <c:spPr>
                  <a:solidFill>
                    <a:schemeClr val="accent1">
                      <a:shade val="53000"/>
                    </a:schemeClr>
                  </a:solidFill>
                  <a:ln>
                    <a:noFill/>
                  </a:ln>
                  <a:effectLst/>
                </c:spPr>
                <c:invertIfNegative val="0"/>
                <c:cat>
                  <c:strRef>
                    <c:extLst>
                      <c:ext uri="{02D57815-91ED-43cb-92C2-25804820EDAC}">
                        <c15:formulaRef>
                          <c15:sqref>Feuil1!$A$190:$A$195</c15:sqref>
                        </c15:formulaRef>
                      </c:ext>
                    </c:extLst>
                    <c:strCache>
                      <c:ptCount val="6"/>
                      <c:pt idx="1">
                        <c:v>AlphaBeta offensive</c:v>
                      </c:pt>
                      <c:pt idx="2">
                        <c:v>AlphaBeta équilibrée</c:v>
                      </c:pt>
                      <c:pt idx="3">
                        <c:v>AlphaBeta défensive</c:v>
                      </c:pt>
                      <c:pt idx="4">
                        <c:v>Minimax3 etalon</c:v>
                      </c:pt>
                      <c:pt idx="5">
                        <c:v>Greedy</c:v>
                      </c:pt>
                    </c:strCache>
                  </c:strRef>
                </c:cat>
                <c:val>
                  <c:numRef>
                    <c:extLst>
                      <c:ext uri="{02D57815-91ED-43cb-92C2-25804820EDAC}">
                        <c15:formulaRef>
                          <c15:sqref>Feuil1!$B$190:$B$195</c15:sqref>
                        </c15:formulaRef>
                      </c:ext>
                    </c:extLst>
                    <c:numCache>
                      <c:formatCode>General</c:formatCode>
                      <c:ptCount val="6"/>
                      <c:pt idx="1">
                        <c:v>218</c:v>
                      </c:pt>
                      <c:pt idx="2">
                        <c:v>237</c:v>
                      </c:pt>
                      <c:pt idx="3">
                        <c:v>229</c:v>
                      </c:pt>
                      <c:pt idx="4">
                        <c:v>473</c:v>
                      </c:pt>
                      <c:pt idx="5">
                        <c:v>318</c:v>
                      </c:pt>
                    </c:numCache>
                  </c:numRef>
                </c:val>
                <c:extLst>
                  <c:ext xmlns:c16="http://schemas.microsoft.com/office/drawing/2014/chart" uri="{C3380CC4-5D6E-409C-BE32-E72D297353CC}">
                    <c16:uniqueId val="{00000002-6E4B-4027-9DA8-760BFB8FE5C6}"/>
                  </c:ext>
                </c:extLst>
              </c15:ser>
            </c15:filteredBarSeries>
            <c15:filteredBarSeries>
              <c15:ser>
                <c:idx val="1"/>
                <c:order val="1"/>
                <c:tx>
                  <c:strRef>
                    <c:extLst xmlns:c15="http://schemas.microsoft.com/office/drawing/2012/chart">
                      <c:ext xmlns:c15="http://schemas.microsoft.com/office/drawing/2012/chart" uri="{02D57815-91ED-43cb-92C2-25804820EDAC}">
                        <c15:formulaRef>
                          <c15:sqref>Feuil1!$C$189</c15:sqref>
                        </c15:formulaRef>
                      </c:ext>
                    </c:extLst>
                    <c:strCache>
                      <c:ptCount val="1"/>
                      <c:pt idx="0">
                        <c:v>VictoireCommence</c:v>
                      </c:pt>
                    </c:strCache>
                  </c:strRef>
                </c:tx>
                <c:spPr>
                  <a:solidFill>
                    <a:schemeClr val="accent1">
                      <a:shade val="76000"/>
                    </a:schemeClr>
                  </a:solidFill>
                  <a:ln>
                    <a:noFill/>
                  </a:ln>
                  <a:effectLst/>
                </c:spPr>
                <c:invertIfNegative val="0"/>
                <c:cat>
                  <c:strRef>
                    <c:extLst xmlns:c15="http://schemas.microsoft.com/office/drawing/2012/chart">
                      <c:ext xmlns:c15="http://schemas.microsoft.com/office/drawing/2012/chart" uri="{02D57815-91ED-43cb-92C2-25804820EDAC}">
                        <c15:formulaRef>
                          <c15:sqref>Feuil1!$A$190:$A$195</c15:sqref>
                        </c15:formulaRef>
                      </c:ext>
                    </c:extLst>
                    <c:strCache>
                      <c:ptCount val="6"/>
                      <c:pt idx="1">
                        <c:v>AlphaBeta offensive</c:v>
                      </c:pt>
                      <c:pt idx="2">
                        <c:v>AlphaBeta équilibrée</c:v>
                      </c:pt>
                      <c:pt idx="3">
                        <c:v>AlphaBeta défensive</c:v>
                      </c:pt>
                      <c:pt idx="4">
                        <c:v>Minimax3 etalon</c:v>
                      </c:pt>
                      <c:pt idx="5">
                        <c:v>Greedy</c:v>
                      </c:pt>
                    </c:strCache>
                  </c:strRef>
                </c:cat>
                <c:val>
                  <c:numRef>
                    <c:extLst xmlns:c15="http://schemas.microsoft.com/office/drawing/2012/chart">
                      <c:ext xmlns:c15="http://schemas.microsoft.com/office/drawing/2012/chart" uri="{02D57815-91ED-43cb-92C2-25804820EDAC}">
                        <c15:formulaRef>
                          <c15:sqref>Feuil1!$C$190:$C$195</c15:sqref>
                        </c15:formulaRef>
                      </c:ext>
                    </c:extLst>
                    <c:numCache>
                      <c:formatCode>General</c:formatCode>
                      <c:ptCount val="6"/>
                      <c:pt idx="1">
                        <c:v>130</c:v>
                      </c:pt>
                      <c:pt idx="2">
                        <c:v>144</c:v>
                      </c:pt>
                      <c:pt idx="3">
                        <c:v>142</c:v>
                      </c:pt>
                      <c:pt idx="4">
                        <c:v>241</c:v>
                      </c:pt>
                      <c:pt idx="5">
                        <c:v>158</c:v>
                      </c:pt>
                    </c:numCache>
                  </c:numRef>
                </c:val>
                <c:extLst xmlns:c15="http://schemas.microsoft.com/office/drawing/2012/chart">
                  <c:ext xmlns:c16="http://schemas.microsoft.com/office/drawing/2014/chart" uri="{C3380CC4-5D6E-409C-BE32-E72D297353CC}">
                    <c16:uniqueId val="{00000003-6E4B-4027-9DA8-760BFB8FE5C6}"/>
                  </c:ext>
                </c:extLst>
              </c15:ser>
            </c15:filteredBarSeries>
            <c15:filteredBarSeries>
              <c15:ser>
                <c:idx val="2"/>
                <c:order val="2"/>
                <c:tx>
                  <c:strRef>
                    <c:extLst xmlns:c15="http://schemas.microsoft.com/office/drawing/2012/chart">
                      <c:ext xmlns:c15="http://schemas.microsoft.com/office/drawing/2012/chart" uri="{02D57815-91ED-43cb-92C2-25804820EDAC}">
                        <c15:formulaRef>
                          <c15:sqref>Feuil1!$D$189</c15:sqref>
                        </c15:formulaRef>
                      </c:ext>
                    </c:extLst>
                    <c:strCache>
                      <c:ptCount val="1"/>
                      <c:pt idx="0">
                        <c:v>VictoireSecond</c:v>
                      </c:pt>
                    </c:strCache>
                  </c:strRef>
                </c:tx>
                <c:spPr>
                  <a:solidFill>
                    <a:schemeClr val="accent1"/>
                  </a:solidFill>
                  <a:ln>
                    <a:noFill/>
                  </a:ln>
                  <a:effectLst/>
                </c:spPr>
                <c:invertIfNegative val="0"/>
                <c:cat>
                  <c:strRef>
                    <c:extLst xmlns:c15="http://schemas.microsoft.com/office/drawing/2012/chart">
                      <c:ext xmlns:c15="http://schemas.microsoft.com/office/drawing/2012/chart" uri="{02D57815-91ED-43cb-92C2-25804820EDAC}">
                        <c15:formulaRef>
                          <c15:sqref>Feuil1!$A$190:$A$195</c15:sqref>
                        </c15:formulaRef>
                      </c:ext>
                    </c:extLst>
                    <c:strCache>
                      <c:ptCount val="6"/>
                      <c:pt idx="1">
                        <c:v>AlphaBeta offensive</c:v>
                      </c:pt>
                      <c:pt idx="2">
                        <c:v>AlphaBeta équilibrée</c:v>
                      </c:pt>
                      <c:pt idx="3">
                        <c:v>AlphaBeta défensive</c:v>
                      </c:pt>
                      <c:pt idx="4">
                        <c:v>Minimax3 etalon</c:v>
                      </c:pt>
                      <c:pt idx="5">
                        <c:v>Greedy</c:v>
                      </c:pt>
                    </c:strCache>
                  </c:strRef>
                </c:cat>
                <c:val>
                  <c:numRef>
                    <c:extLst xmlns:c15="http://schemas.microsoft.com/office/drawing/2012/chart">
                      <c:ext xmlns:c15="http://schemas.microsoft.com/office/drawing/2012/chart" uri="{02D57815-91ED-43cb-92C2-25804820EDAC}">
                        <c15:formulaRef>
                          <c15:sqref>Feuil1!$D$190:$D$195</c15:sqref>
                        </c15:formulaRef>
                      </c:ext>
                    </c:extLst>
                    <c:numCache>
                      <c:formatCode>General</c:formatCode>
                      <c:ptCount val="6"/>
                      <c:pt idx="1">
                        <c:v>88</c:v>
                      </c:pt>
                      <c:pt idx="2">
                        <c:v>93</c:v>
                      </c:pt>
                      <c:pt idx="3">
                        <c:v>87</c:v>
                      </c:pt>
                      <c:pt idx="4">
                        <c:v>232</c:v>
                      </c:pt>
                      <c:pt idx="5">
                        <c:v>160</c:v>
                      </c:pt>
                    </c:numCache>
                  </c:numRef>
                </c:val>
                <c:extLst xmlns:c15="http://schemas.microsoft.com/office/drawing/2012/chart">
                  <c:ext xmlns:c16="http://schemas.microsoft.com/office/drawing/2014/chart" uri="{C3380CC4-5D6E-409C-BE32-E72D297353CC}">
                    <c16:uniqueId val="{00000004-6E4B-4027-9DA8-760BFB8FE5C6}"/>
                  </c:ext>
                </c:extLst>
              </c15:ser>
            </c15:filteredBarSeries>
          </c:ext>
        </c:extLst>
      </c:barChart>
      <c:catAx>
        <c:axId val="177454107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774536912"/>
        <c:crosses val="autoZero"/>
        <c:auto val="1"/>
        <c:lblAlgn val="ctr"/>
        <c:lblOffset val="100"/>
        <c:noMultiLvlLbl val="0"/>
      </c:catAx>
      <c:valAx>
        <c:axId val="177453691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77454107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%Victoire sur 100 parties</a:t>
            </a:r>
          </a:p>
        </c:rich>
      </c:tx>
      <c:layout>
        <c:manualLayout>
          <c:xMode val="edge"/>
          <c:yMode val="edge"/>
          <c:x val="0.36809715392638953"/>
          <c:y val="3.4722222222222224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Feuil1!$D$23</c:f>
              <c:strCache>
                <c:ptCount val="1"/>
                <c:pt idx="0">
                  <c:v>%victoire</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A555-3C42-AB63-8084CD2A8BFD}"/>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A555-3C42-AB63-8084CD2A8BFD}"/>
              </c:ext>
            </c:extLst>
          </c:dPt>
          <c:dLbls>
            <c:dLbl>
              <c:idx val="0"/>
              <c:layout>
                <c:manualLayout>
                  <c:x val="0.11347517730496445"/>
                  <c:y val="6.3829787234042548E-2"/>
                </c:manualLayout>
              </c:layout>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1-A555-3C42-AB63-8084CD2A8BFD}"/>
                </c:ext>
              </c:extLst>
            </c:dLbl>
            <c:dLbl>
              <c:idx val="1"/>
              <c:layout>
                <c:manualLayout>
                  <c:x val="-0.19534352461641896"/>
                  <c:y val="-0.15676712285964253"/>
                </c:manualLayout>
              </c:layout>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3-A555-3C42-AB63-8084CD2A8BFD}"/>
                </c:ext>
              </c:extLst>
            </c:dLbl>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ext>
            </c:extLst>
          </c:dLbls>
          <c:cat>
            <c:strRef>
              <c:f>Feuil1!$A$24:$A$25</c:f>
              <c:strCache>
                <c:ptCount val="2"/>
                <c:pt idx="0">
                  <c:v>Aléatoire</c:v>
                </c:pt>
                <c:pt idx="1">
                  <c:v>Minimax3 étalon</c:v>
                </c:pt>
              </c:strCache>
            </c:strRef>
          </c:cat>
          <c:val>
            <c:numRef>
              <c:f>Feuil1!$D$24:$D$25</c:f>
              <c:numCache>
                <c:formatCode>General</c:formatCode>
                <c:ptCount val="2"/>
                <c:pt idx="0">
                  <c:v>2.5000000000000001E-2</c:v>
                </c:pt>
                <c:pt idx="1">
                  <c:v>0.97499999999999998</c:v>
                </c:pt>
              </c:numCache>
            </c:numRef>
          </c:val>
          <c:extLst>
            <c:ext xmlns:c16="http://schemas.microsoft.com/office/drawing/2014/chart" uri="{C3380CC4-5D6E-409C-BE32-E72D297353CC}">
              <c16:uniqueId val="{00000004-A555-3C42-AB63-8084CD2A8BFD}"/>
            </c:ext>
          </c:extLst>
        </c:ser>
        <c:dLbls>
          <c:showLegendKey val="0"/>
          <c:showVal val="0"/>
          <c:showCatName val="0"/>
          <c:showSerName val="0"/>
          <c:showPercent val="0"/>
          <c:showBubbleSize val="0"/>
          <c:showLeaderLines val="0"/>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%Victoire sur 100</a:t>
            </a:r>
            <a:r>
              <a:rPr lang="en-US" baseline="0"/>
              <a:t> parties</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27461151090665387"/>
          <c:y val="0.15803357913594132"/>
          <c:w val="0.48348506423118881"/>
          <c:h val="0.70389930425363501"/>
        </c:manualLayout>
      </c:layout>
      <c:pieChart>
        <c:varyColors val="1"/>
        <c:ser>
          <c:idx val="0"/>
          <c:order val="0"/>
          <c:tx>
            <c:strRef>
              <c:f>Feuil1!$D$41</c:f>
              <c:strCache>
                <c:ptCount val="1"/>
                <c:pt idx="0">
                  <c:v>%victoire</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93E7-3E40-A00E-D4CD322D9821}"/>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93E7-3E40-A00E-D4CD322D9821}"/>
              </c:ext>
            </c:extLst>
          </c:dPt>
          <c:dLbls>
            <c:dLbl>
              <c:idx val="0"/>
              <c:layout>
                <c:manualLayout>
                  <c:x val="0.16388888888888889"/>
                  <c:y val="4.6296296296296294E-2"/>
                </c:manualLayout>
              </c:layout>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1-93E7-3E40-A00E-D4CD322D9821}"/>
                </c:ext>
              </c:extLst>
            </c:dLbl>
            <c:dLbl>
              <c:idx val="1"/>
              <c:layout>
                <c:manualLayout>
                  <c:x val="-0.22500000000000003"/>
                  <c:y val="-0.12037037037037046"/>
                </c:manualLayout>
              </c:layout>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3-93E7-3E40-A00E-D4CD322D9821}"/>
                </c:ext>
              </c:extLst>
            </c:dLbl>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ext>
            </c:extLst>
          </c:dLbls>
          <c:cat>
            <c:strRef>
              <c:f>Feuil1!$A$42:$A$43</c:f>
              <c:strCache>
                <c:ptCount val="2"/>
                <c:pt idx="0">
                  <c:v>Aléatoire</c:v>
                </c:pt>
                <c:pt idx="1">
                  <c:v>AlphaBeta dominante defense</c:v>
                </c:pt>
              </c:strCache>
            </c:strRef>
          </c:cat>
          <c:val>
            <c:numRef>
              <c:f>Feuil1!$D$42:$D$43</c:f>
              <c:numCache>
                <c:formatCode>General</c:formatCode>
                <c:ptCount val="2"/>
                <c:pt idx="0">
                  <c:v>0.01</c:v>
                </c:pt>
                <c:pt idx="1">
                  <c:v>0.99</c:v>
                </c:pt>
              </c:numCache>
            </c:numRef>
          </c:val>
          <c:extLst>
            <c:ext xmlns:c16="http://schemas.microsoft.com/office/drawing/2014/chart" uri="{C3380CC4-5D6E-409C-BE32-E72D297353CC}">
              <c16:uniqueId val="{00000004-93E7-3E40-A00E-D4CD322D9821}"/>
            </c:ext>
          </c:extLst>
        </c:ser>
        <c:dLbls>
          <c:showLegendKey val="0"/>
          <c:showVal val="0"/>
          <c:showCatName val="0"/>
          <c:showSerName val="0"/>
          <c:showPercent val="0"/>
          <c:showBubbleSize val="0"/>
          <c:showLeaderLines val="0"/>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pieChart>
        <c:varyColors val="1"/>
        <c:dLbls>
          <c:showLegendKey val="0"/>
          <c:showVal val="0"/>
          <c:showCatName val="0"/>
          <c:showSerName val="0"/>
          <c:showPercent val="0"/>
          <c:showBubbleSize val="0"/>
          <c:showLeaderLines val="0"/>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fr-FR"/>
              <a:t>%</a:t>
            </a:r>
            <a:r>
              <a:rPr lang="en-US" sz="1400" b="0" i="0" u="none" strike="noStrike" baseline="0">
                <a:effectLst/>
              </a:rPr>
              <a:t>Victoire sur 100 parties</a:t>
            </a:r>
            <a:endParaRPr lang="fr-F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Feuil1!$D$49</c:f>
              <c:strCache>
                <c:ptCount val="1"/>
                <c:pt idx="0">
                  <c:v>%victoire</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9252-184A-89AB-3B6904516D94}"/>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9252-184A-89AB-3B6904516D94}"/>
              </c:ext>
            </c:extLst>
          </c:dPt>
          <c:dLbls>
            <c:dLbl>
              <c:idx val="0"/>
              <c:layout>
                <c:manualLayout>
                  <c:x val="0.20883834407062754"/>
                  <c:y val="-8.4656084656084651E-2"/>
                </c:manualLayout>
              </c:layout>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1-9252-184A-89AB-3B6904516D94}"/>
                </c:ext>
              </c:extLst>
            </c:dLbl>
            <c:dLbl>
              <c:idx val="1"/>
              <c:layout>
                <c:manualLayout>
                  <c:x val="-0.25555555555555554"/>
                  <c:y val="-6.9444444444444614E-2"/>
                </c:manualLayout>
              </c:layout>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3-9252-184A-89AB-3B6904516D94}"/>
                </c:ext>
              </c:extLst>
            </c:dLbl>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ext>
            </c:extLst>
          </c:dLbls>
          <c:cat>
            <c:strRef>
              <c:f>Feuil1!$A$50:$A$51</c:f>
              <c:strCache>
                <c:ptCount val="2"/>
                <c:pt idx="0">
                  <c:v>Minimax3 étalon</c:v>
                </c:pt>
                <c:pt idx="1">
                  <c:v>AlphaBeta dominante defense</c:v>
                </c:pt>
              </c:strCache>
            </c:strRef>
          </c:cat>
          <c:val>
            <c:numRef>
              <c:f>Feuil1!$D$50:$D$51</c:f>
              <c:numCache>
                <c:formatCode>General</c:formatCode>
                <c:ptCount val="2"/>
                <c:pt idx="0">
                  <c:v>0.98979591836734693</c:v>
                </c:pt>
                <c:pt idx="1">
                  <c:v>1.020408163265306E-2</c:v>
                </c:pt>
              </c:numCache>
            </c:numRef>
          </c:val>
          <c:extLst>
            <c:ext xmlns:c16="http://schemas.microsoft.com/office/drawing/2014/chart" uri="{C3380CC4-5D6E-409C-BE32-E72D297353CC}">
              <c16:uniqueId val="{00000004-9252-184A-89AB-3B6904516D94}"/>
            </c:ext>
          </c:extLst>
        </c:ser>
        <c:dLbls>
          <c:showLegendKey val="0"/>
          <c:showVal val="0"/>
          <c:showCatName val="0"/>
          <c:showSerName val="0"/>
          <c:showPercent val="0"/>
          <c:showBubbleSize val="0"/>
          <c:showLeaderLines val="0"/>
        </c:dLbls>
        <c:firstSliceAng val="0"/>
      </c:pieChart>
      <c:spPr>
        <a:noFill/>
        <a:ln>
          <a:noFill/>
        </a:ln>
        <a:effectLst/>
      </c:spPr>
    </c:plotArea>
    <c:legend>
      <c:legendPos val="b"/>
      <c:layout>
        <c:manualLayout>
          <c:xMode val="edge"/>
          <c:yMode val="edge"/>
          <c:x val="0.28796110713433548"/>
          <c:y val="0.94282360538266052"/>
          <c:w val="0.41195657361011689"/>
          <c:h val="4.3948881389826271E-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fr-FR"/>
              <a:t>%victoire sur 100 parties</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Feuil1!$D$64</c:f>
              <c:strCache>
                <c:ptCount val="1"/>
                <c:pt idx="0">
                  <c:v>%victoire</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3D59-A447-BD97-8FD690209F78}"/>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3D59-A447-BD97-8FD690209F78}"/>
              </c:ext>
            </c:extLst>
          </c:dPt>
          <c:dLbls>
            <c:dLbl>
              <c:idx val="0"/>
              <c:layout>
                <c:manualLayout>
                  <c:x val="0.10277777777777777"/>
                  <c:y val="2.3148148148148147E-2"/>
                </c:manualLayout>
              </c:layout>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1-3D59-A447-BD97-8FD690209F78}"/>
                </c:ext>
              </c:extLst>
            </c:dLbl>
            <c:dLbl>
              <c:idx val="1"/>
              <c:layout>
                <c:manualLayout>
                  <c:x val="-0.15611740245952402"/>
                  <c:y val="2.1765177080137723E-2"/>
                </c:manualLayout>
              </c:layout>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3-3D59-A447-BD97-8FD690209F78}"/>
                </c:ext>
              </c:extLst>
            </c:dLbl>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ext>
            </c:extLst>
          </c:dLbls>
          <c:cat>
            <c:strRef>
              <c:f>Feuil1!$A$65:$A$66</c:f>
              <c:strCache>
                <c:ptCount val="2"/>
                <c:pt idx="0">
                  <c:v>Minimax3 étalon</c:v>
                </c:pt>
                <c:pt idx="1">
                  <c:v>AlphaBeta equilibrée</c:v>
                </c:pt>
              </c:strCache>
            </c:strRef>
          </c:cat>
          <c:val>
            <c:numRef>
              <c:f>Feuil1!$D$65:$D$66</c:f>
              <c:numCache>
                <c:formatCode>General</c:formatCode>
                <c:ptCount val="2"/>
                <c:pt idx="0">
                  <c:v>0.93</c:v>
                </c:pt>
                <c:pt idx="1">
                  <c:v>7.0000000000000007E-2</c:v>
                </c:pt>
              </c:numCache>
            </c:numRef>
          </c:val>
          <c:extLst>
            <c:ext xmlns:c16="http://schemas.microsoft.com/office/drawing/2014/chart" uri="{C3380CC4-5D6E-409C-BE32-E72D297353CC}">
              <c16:uniqueId val="{00000004-3D59-A447-BD97-8FD690209F78}"/>
            </c:ext>
          </c:extLst>
        </c:ser>
        <c:dLbls>
          <c:showLegendKey val="0"/>
          <c:showVal val="0"/>
          <c:showCatName val="0"/>
          <c:showSerName val="0"/>
          <c:showPercent val="0"/>
          <c:showBubbleSize val="0"/>
          <c:showLeaderLines val="0"/>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fr-FR"/>
              <a:t>%victoire sur 100 parties</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Feuil1!$D$72</c:f>
              <c:strCache>
                <c:ptCount val="1"/>
                <c:pt idx="0">
                  <c:v>%victoire</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9AC9-D049-9B62-CE80E1C4D2DD}"/>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9AC9-D049-9B62-CE80E1C4D2DD}"/>
              </c:ext>
            </c:extLst>
          </c:dPt>
          <c:dLbls>
            <c:dLbl>
              <c:idx val="1"/>
              <c:layout>
                <c:manualLayout>
                  <c:x val="-0.20277777777777783"/>
                  <c:y val="-6.4814814814814811E-2"/>
                </c:manualLayout>
              </c:layout>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3-9AC9-D049-9B62-CE80E1C4D2DD}"/>
                </c:ext>
              </c:extLst>
            </c:dLbl>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ext>
            </c:extLst>
          </c:dLbls>
          <c:cat>
            <c:strRef>
              <c:f>Feuil1!$A$73:$A$74</c:f>
              <c:strCache>
                <c:ptCount val="2"/>
                <c:pt idx="0">
                  <c:v>Aléatoire</c:v>
                </c:pt>
                <c:pt idx="1">
                  <c:v>AlphaBeta equilibrée</c:v>
                </c:pt>
              </c:strCache>
            </c:strRef>
          </c:cat>
          <c:val>
            <c:numRef>
              <c:f>Feuil1!$D$73:$D$74</c:f>
              <c:numCache>
                <c:formatCode>General</c:formatCode>
                <c:ptCount val="2"/>
                <c:pt idx="0">
                  <c:v>0.05</c:v>
                </c:pt>
                <c:pt idx="1">
                  <c:v>0.95</c:v>
                </c:pt>
              </c:numCache>
            </c:numRef>
          </c:val>
          <c:extLst>
            <c:ext xmlns:c16="http://schemas.microsoft.com/office/drawing/2014/chart" uri="{C3380CC4-5D6E-409C-BE32-E72D297353CC}">
              <c16:uniqueId val="{00000004-9AC9-D049-9B62-CE80E1C4D2DD}"/>
            </c:ext>
          </c:extLst>
        </c:ser>
        <c:dLbls>
          <c:showLegendKey val="0"/>
          <c:showVal val="0"/>
          <c:showCatName val="0"/>
          <c:showSerName val="0"/>
          <c:showPercent val="0"/>
          <c:showBubbleSize val="0"/>
          <c:showLeaderLines val="0"/>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fr-FR"/>
              <a:t>%victoire sur 100 parties</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Feuil1!$D$81</c:f>
              <c:strCache>
                <c:ptCount val="1"/>
                <c:pt idx="0">
                  <c:v>%victoire</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0EAC-CE4E-B890-F0AEE12898DB}"/>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0EAC-CE4E-B890-F0AEE12898DB}"/>
              </c:ext>
            </c:extLst>
          </c:dPt>
          <c:dLbls>
            <c:dLbl>
              <c:idx val="1"/>
              <c:layout>
                <c:manualLayout>
                  <c:x val="-0.19722222222222222"/>
                  <c:y val="-5.5555555555555643E-2"/>
                </c:manualLayout>
              </c:layout>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3-0EAC-CE4E-B890-F0AEE12898DB}"/>
                </c:ext>
              </c:extLst>
            </c:dLbl>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ext>
            </c:extLst>
          </c:dLbls>
          <c:cat>
            <c:strRef>
              <c:f>Feuil1!$A$82:$A$83</c:f>
              <c:strCache>
                <c:ptCount val="2"/>
                <c:pt idx="0">
                  <c:v>Aléatoire</c:v>
                </c:pt>
                <c:pt idx="1">
                  <c:v>AlphaBeta offensive</c:v>
                </c:pt>
              </c:strCache>
            </c:strRef>
          </c:cat>
          <c:val>
            <c:numRef>
              <c:f>Feuil1!$D$82:$D$83</c:f>
              <c:numCache>
                <c:formatCode>General</c:formatCode>
                <c:ptCount val="2"/>
                <c:pt idx="0">
                  <c:v>0.02</c:v>
                </c:pt>
                <c:pt idx="1">
                  <c:v>0.98</c:v>
                </c:pt>
              </c:numCache>
            </c:numRef>
          </c:val>
          <c:extLst>
            <c:ext xmlns:c16="http://schemas.microsoft.com/office/drawing/2014/chart" uri="{C3380CC4-5D6E-409C-BE32-E72D297353CC}">
              <c16:uniqueId val="{00000004-0EAC-CE4E-B890-F0AEE12898DB}"/>
            </c:ext>
          </c:extLst>
        </c:ser>
        <c:dLbls>
          <c:showLegendKey val="0"/>
          <c:showVal val="0"/>
          <c:showCatName val="0"/>
          <c:showSerName val="0"/>
          <c:showPercent val="0"/>
          <c:showBubbleSize val="0"/>
          <c:showLeaderLines val="0"/>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0.xml><?xml version="1.0" encoding="utf-8"?>
<cs:colorStyle xmlns:cs="http://schemas.microsoft.com/office/drawing/2012/chartStyle" xmlns:a="http://schemas.openxmlformats.org/drawingml/2006/main" meth="withinLinear" id="3">
  <a:schemeClr val="accent1"/>
  <a:schemeClr val="accent1"/>
  <a:schemeClr val="accent1"/>
  <a:schemeClr val="accent1"/>
  <a:schemeClr val="accent1"/>
  <a:schemeClr val="accent1"/>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7.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3FE1588-276A-441F-AE7D-CB39F9C1AFDF}" type="datetimeFigureOut">
              <a:rPr lang="fr-FR" smtClean="0"/>
              <a:t>02/12/2021</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B0FB918-1BE5-4DB1-9CA6-759F63D03AEE}" type="slidenum">
              <a:rPr lang="fr-FR" smtClean="0"/>
              <a:t>‹#›</a:t>
            </a:fld>
            <a:endParaRPr lang="fr-FR"/>
          </a:p>
        </p:txBody>
      </p:sp>
    </p:spTree>
    <p:extLst>
      <p:ext uri="{BB962C8B-B14F-4D97-AF65-F5344CB8AC3E}">
        <p14:creationId xmlns:p14="http://schemas.microsoft.com/office/powerpoint/2010/main" val="26436813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fr-FR" sz="1800">
                <a:effectLst/>
                <a:latin typeface="Calibri" panose="020F0502020204030204" pitchFamily="34" charset="0"/>
                <a:ea typeface="Calibri" panose="020F0502020204030204" pitchFamily="34" charset="0"/>
                <a:cs typeface="Times New Roman" panose="02020603050405020304" pitchFamily="18" charset="0"/>
              </a:rPr>
              <a:t>Un algorithme glouton (ou </a:t>
            </a:r>
            <a:r>
              <a:rPr lang="fr-FR" sz="1800" err="1">
                <a:effectLst/>
                <a:latin typeface="Calibri" panose="020F0502020204030204" pitchFamily="34" charset="0"/>
                <a:ea typeface="Calibri" panose="020F0502020204030204" pitchFamily="34" charset="0"/>
                <a:cs typeface="Times New Roman" panose="02020603050405020304" pitchFamily="18" charset="0"/>
              </a:rPr>
              <a:t>Greedy</a:t>
            </a:r>
            <a:r>
              <a:rPr lang="fr-FR" sz="1800">
                <a:effectLst/>
                <a:latin typeface="Calibri" panose="020F0502020204030204" pitchFamily="34" charset="0"/>
                <a:ea typeface="Calibri" panose="020F0502020204030204" pitchFamily="34" charset="0"/>
                <a:cs typeface="Times New Roman" panose="02020603050405020304" pitchFamily="18" charset="0"/>
              </a:rPr>
              <a:t> en anglais) est un algorithme qui suit le principe de faire, étape par étape, un choix optimum local, dans l'espoir d'obtenir un résultat optimum global.</a:t>
            </a:r>
          </a:p>
          <a:p>
            <a:pPr>
              <a:lnSpc>
                <a:spcPct val="107000"/>
              </a:lnSpc>
              <a:spcAft>
                <a:spcPts val="800"/>
              </a:spcAft>
            </a:pPr>
            <a:r>
              <a:rPr lang="fr-FR" sz="1800">
                <a:effectLst/>
                <a:latin typeface="Calibri" panose="020F0502020204030204" pitchFamily="34" charset="0"/>
                <a:ea typeface="Calibri" panose="020F0502020204030204" pitchFamily="34" charset="0"/>
                <a:cs typeface="Times New Roman" panose="02020603050405020304" pitchFamily="18" charset="0"/>
              </a:rPr>
              <a:t> </a:t>
            </a:r>
          </a:p>
          <a:p>
            <a:endParaRPr lang="fr-FR"/>
          </a:p>
        </p:txBody>
      </p:sp>
      <p:sp>
        <p:nvSpPr>
          <p:cNvPr id="4" name="Espace réservé du numéro de diapositive 3"/>
          <p:cNvSpPr>
            <a:spLocks noGrp="1"/>
          </p:cNvSpPr>
          <p:nvPr>
            <p:ph type="sldNum" sz="quarter" idx="5"/>
          </p:nvPr>
        </p:nvSpPr>
        <p:spPr/>
        <p:txBody>
          <a:bodyPr/>
          <a:lstStyle/>
          <a:p>
            <a:fld id="{0B0FB918-1BE5-4DB1-9CA6-759F63D03AEE}" type="slidenum">
              <a:rPr lang="fr-FR" smtClean="0"/>
              <a:t>7</a:t>
            </a:fld>
            <a:endParaRPr lang="fr-FR"/>
          </a:p>
        </p:txBody>
      </p:sp>
    </p:spTree>
    <p:extLst>
      <p:ext uri="{BB962C8B-B14F-4D97-AF65-F5344CB8AC3E}">
        <p14:creationId xmlns:p14="http://schemas.microsoft.com/office/powerpoint/2010/main" val="15397891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FR"/>
              <a:t>Score donné par la fonction d’évaluation qui se repose sur les heuristics pour savoir si c’est un état de jeu avantageux ou non donc l’importance d’avoir de bonnes heuristics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FR"/>
          </a:p>
        </p:txBody>
      </p:sp>
      <p:sp>
        <p:nvSpPr>
          <p:cNvPr id="4" name="Slide Number Placeholder 3"/>
          <p:cNvSpPr>
            <a:spLocks noGrp="1"/>
          </p:cNvSpPr>
          <p:nvPr>
            <p:ph type="sldNum" sz="quarter" idx="5"/>
          </p:nvPr>
        </p:nvSpPr>
        <p:spPr/>
        <p:txBody>
          <a:bodyPr/>
          <a:lstStyle/>
          <a:p>
            <a:fld id="{0B0FB918-1BE5-4DB1-9CA6-759F63D03AEE}" type="slidenum">
              <a:rPr lang="fr-FR" smtClean="0"/>
              <a:t>14</a:t>
            </a:fld>
            <a:endParaRPr lang="fr-FR"/>
          </a:p>
        </p:txBody>
      </p:sp>
    </p:spTree>
    <p:extLst>
      <p:ext uri="{BB962C8B-B14F-4D97-AF65-F5344CB8AC3E}">
        <p14:creationId xmlns:p14="http://schemas.microsoft.com/office/powerpoint/2010/main" val="29475776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FR"/>
              <a:t>Left : on prend les max donc c’est 3 à gauche puis AU MOINS 5. En sachant que l’on souhaite miniser le noeud d’après alors on sait que l’on peut cutoff (BETA) car 3 sera forcément mieux</a:t>
            </a:r>
          </a:p>
          <a:p>
            <a:pPr marL="0" marR="0" lvl="0" indent="0" algn="l" defTabSz="914400" rtl="0" eaLnBrk="1" fontAlgn="auto" latinLnBrk="0" hangingPunct="1">
              <a:lnSpc>
                <a:spcPct val="100000"/>
              </a:lnSpc>
              <a:spcBef>
                <a:spcPts val="0"/>
              </a:spcBef>
              <a:spcAft>
                <a:spcPts val="0"/>
              </a:spcAft>
              <a:buClrTx/>
              <a:buSzTx/>
              <a:buFontTx/>
              <a:buNone/>
              <a:tabLst/>
              <a:defRPr/>
            </a:pPr>
            <a:r>
              <a:rPr lang="en-FR"/>
              <a:t>Right : on prend les mins, c’est 3 à gauche et à droite avec une exploration partielle c’est AU PLUS -4 donc on sait que le noeud d’après doit être maximisé et alors on peut cutoff (ALPHA)</a:t>
            </a:r>
          </a:p>
        </p:txBody>
      </p:sp>
      <p:sp>
        <p:nvSpPr>
          <p:cNvPr id="4" name="Slide Number Placeholder 3"/>
          <p:cNvSpPr>
            <a:spLocks noGrp="1"/>
          </p:cNvSpPr>
          <p:nvPr>
            <p:ph type="sldNum" sz="quarter" idx="5"/>
          </p:nvPr>
        </p:nvSpPr>
        <p:spPr/>
        <p:txBody>
          <a:bodyPr/>
          <a:lstStyle/>
          <a:p>
            <a:fld id="{0B0FB918-1BE5-4DB1-9CA6-759F63D03AEE}" type="slidenum">
              <a:rPr lang="fr-FR" smtClean="0"/>
              <a:t>21</a:t>
            </a:fld>
            <a:endParaRPr lang="fr-FR"/>
          </a:p>
        </p:txBody>
      </p:sp>
    </p:spTree>
    <p:extLst>
      <p:ext uri="{BB962C8B-B14F-4D97-AF65-F5344CB8AC3E}">
        <p14:creationId xmlns:p14="http://schemas.microsoft.com/office/powerpoint/2010/main" val="4674005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FR"/>
              <a:t>Left : on prend les max donc c’est 3 à gauche puis AU MOINS 5. En sachant que l’on souhaite miniser le noeud d’après alors on sait que l’on peut cutoff (BETA) car 3 sera forcément mieux</a:t>
            </a:r>
          </a:p>
          <a:p>
            <a:pPr marL="0" marR="0" lvl="0" indent="0" algn="l" defTabSz="914400" rtl="0" eaLnBrk="1" fontAlgn="auto" latinLnBrk="0" hangingPunct="1">
              <a:lnSpc>
                <a:spcPct val="100000"/>
              </a:lnSpc>
              <a:spcBef>
                <a:spcPts val="0"/>
              </a:spcBef>
              <a:spcAft>
                <a:spcPts val="0"/>
              </a:spcAft>
              <a:buClrTx/>
              <a:buSzTx/>
              <a:buFontTx/>
              <a:buNone/>
              <a:tabLst/>
              <a:defRPr/>
            </a:pPr>
            <a:r>
              <a:rPr lang="en-FR"/>
              <a:t>Right : on prend les mins, c’est 3 à gauche et à droite avec une exploration partielle c’est AU PLUS -4 donc on sait que le noeud d’après doit être maximisé et alors on peut cutoff (ALPHA)</a:t>
            </a:r>
          </a:p>
        </p:txBody>
      </p:sp>
      <p:sp>
        <p:nvSpPr>
          <p:cNvPr id="4" name="Slide Number Placeholder 3"/>
          <p:cNvSpPr>
            <a:spLocks noGrp="1"/>
          </p:cNvSpPr>
          <p:nvPr>
            <p:ph type="sldNum" sz="quarter" idx="5"/>
          </p:nvPr>
        </p:nvSpPr>
        <p:spPr/>
        <p:txBody>
          <a:bodyPr/>
          <a:lstStyle/>
          <a:p>
            <a:fld id="{0B0FB918-1BE5-4DB1-9CA6-759F63D03AEE}" type="slidenum">
              <a:rPr lang="fr-FR" smtClean="0"/>
              <a:t>22</a:t>
            </a:fld>
            <a:endParaRPr lang="fr-FR"/>
          </a:p>
        </p:txBody>
      </p:sp>
    </p:spTree>
    <p:extLst>
      <p:ext uri="{BB962C8B-B14F-4D97-AF65-F5344CB8AC3E}">
        <p14:creationId xmlns:p14="http://schemas.microsoft.com/office/powerpoint/2010/main" val="25119055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 </a:t>
            </a:r>
            <a:r>
              <a:rPr lang="en-US" err="1">
                <a:cs typeface="Calibri"/>
              </a:rPr>
              <a:t>L'ouverture</a:t>
            </a:r>
            <a:r>
              <a:rPr lang="en-US">
                <a:cs typeface="Calibri"/>
              </a:rPr>
              <a:t> de jeu </a:t>
            </a:r>
            <a:r>
              <a:rPr lang="en-US" err="1">
                <a:cs typeface="Calibri"/>
              </a:rPr>
              <a:t>est</a:t>
            </a:r>
            <a:r>
              <a:rPr lang="en-US">
                <a:cs typeface="Calibri"/>
              </a:rPr>
              <a:t> </a:t>
            </a:r>
            <a:r>
              <a:rPr lang="en-US" err="1">
                <a:cs typeface="Calibri"/>
              </a:rPr>
              <a:t>primordiale</a:t>
            </a:r>
            <a:r>
              <a:rPr lang="en-US">
                <a:cs typeface="Calibri"/>
              </a:rPr>
              <a:t> pour le </a:t>
            </a:r>
            <a:r>
              <a:rPr lang="en-US" err="1">
                <a:cs typeface="Calibri"/>
              </a:rPr>
              <a:t>résultat</a:t>
            </a:r>
            <a:r>
              <a:rPr lang="en-US">
                <a:cs typeface="Calibri"/>
              </a:rPr>
              <a:t>.</a:t>
            </a:r>
          </a:p>
          <a:p>
            <a:endParaRPr lang="en-US">
              <a:cs typeface="Calibri"/>
            </a:endParaRPr>
          </a:p>
          <a:p>
            <a:r>
              <a:rPr lang="en-US">
                <a:cs typeface="Calibri"/>
              </a:rPr>
              <a:t>- 1988, </a:t>
            </a:r>
            <a:r>
              <a:rPr lang="en-US" err="1">
                <a:cs typeface="Calibri"/>
              </a:rPr>
              <a:t>neerlandais</a:t>
            </a:r>
            <a:r>
              <a:rPr lang="en-US">
                <a:cs typeface="Calibri"/>
              </a:rPr>
              <a:t>, Victor Allis a </a:t>
            </a:r>
            <a:r>
              <a:rPr lang="en-US" err="1">
                <a:cs typeface="Calibri"/>
              </a:rPr>
              <a:t>prouvé</a:t>
            </a:r>
            <a:r>
              <a:rPr lang="en-US">
                <a:cs typeface="Calibri"/>
              </a:rPr>
              <a:t> que le premier </a:t>
            </a:r>
            <a:r>
              <a:rPr lang="en-US" err="1">
                <a:cs typeface="Calibri"/>
              </a:rPr>
              <a:t>joueur</a:t>
            </a:r>
            <a:r>
              <a:rPr lang="en-US">
                <a:cs typeface="Calibri"/>
              </a:rPr>
              <a:t> </a:t>
            </a:r>
            <a:r>
              <a:rPr lang="en-US" err="1">
                <a:cs typeface="Calibri"/>
              </a:rPr>
              <a:t>peut</a:t>
            </a:r>
            <a:r>
              <a:rPr lang="en-US">
                <a:cs typeface="Calibri"/>
              </a:rPr>
              <a:t> </a:t>
            </a:r>
            <a:r>
              <a:rPr lang="en-US" err="1">
                <a:cs typeface="Calibri"/>
              </a:rPr>
              <a:t>toujour</a:t>
            </a:r>
            <a:r>
              <a:rPr lang="en-US">
                <a:cs typeface="Calibri"/>
              </a:rPr>
              <a:t> </a:t>
            </a:r>
            <a:r>
              <a:rPr lang="en-US" err="1">
                <a:cs typeface="Calibri"/>
              </a:rPr>
              <a:t>s'assurer</a:t>
            </a:r>
            <a:r>
              <a:rPr lang="en-US">
                <a:cs typeface="Calibri"/>
              </a:rPr>
              <a:t> de </a:t>
            </a:r>
            <a:r>
              <a:rPr lang="en-US" err="1">
                <a:cs typeface="Calibri"/>
              </a:rPr>
              <a:t>gagner</a:t>
            </a:r>
            <a:r>
              <a:rPr lang="en-US">
                <a:cs typeface="Calibri"/>
              </a:rPr>
              <a:t>. Pour </a:t>
            </a:r>
            <a:r>
              <a:rPr lang="en-US" err="1">
                <a:cs typeface="Calibri"/>
              </a:rPr>
              <a:t>cela</a:t>
            </a:r>
            <a:r>
              <a:rPr lang="en-US">
                <a:cs typeface="Calibri"/>
              </a:rPr>
              <a:t>, il faut </a:t>
            </a:r>
            <a:r>
              <a:rPr lang="en-US" err="1">
                <a:cs typeface="Calibri"/>
              </a:rPr>
              <a:t>qu'il</a:t>
            </a:r>
            <a:r>
              <a:rPr lang="en-US">
                <a:cs typeface="Calibri"/>
              </a:rPr>
              <a:t> </a:t>
            </a:r>
            <a:r>
              <a:rPr lang="en-US" err="1">
                <a:cs typeface="Calibri"/>
              </a:rPr>
              <a:t>joue</a:t>
            </a:r>
            <a:r>
              <a:rPr lang="en-US">
                <a:cs typeface="Calibri"/>
              </a:rPr>
              <a:t> sur la </a:t>
            </a:r>
            <a:r>
              <a:rPr lang="en-US" err="1">
                <a:cs typeface="Calibri"/>
              </a:rPr>
              <a:t>colonne</a:t>
            </a:r>
            <a:r>
              <a:rPr lang="en-US">
                <a:cs typeface="Calibri"/>
              </a:rPr>
              <a:t> 4, </a:t>
            </a:r>
            <a:r>
              <a:rPr lang="en-US" err="1">
                <a:cs typeface="Calibri"/>
              </a:rPr>
              <a:t>celle</a:t>
            </a:r>
            <a:r>
              <a:rPr lang="en-US">
                <a:cs typeface="Calibri"/>
              </a:rPr>
              <a:t> du milieu.</a:t>
            </a:r>
          </a:p>
          <a:p>
            <a:r>
              <a:rPr lang="en-US">
                <a:cs typeface="Calibri"/>
              </a:rPr>
              <a:t>- Il </a:t>
            </a:r>
            <a:r>
              <a:rPr lang="en-US" err="1">
                <a:cs typeface="Calibri"/>
              </a:rPr>
              <a:t>est</a:t>
            </a:r>
            <a:r>
              <a:rPr lang="en-US">
                <a:cs typeface="Calibri"/>
              </a:rPr>
              <a:t> </a:t>
            </a:r>
            <a:r>
              <a:rPr lang="en-US" err="1">
                <a:cs typeface="Calibri"/>
              </a:rPr>
              <a:t>aussi</a:t>
            </a:r>
            <a:r>
              <a:rPr lang="en-US">
                <a:cs typeface="Calibri"/>
              </a:rPr>
              <a:t> important de </a:t>
            </a:r>
            <a:r>
              <a:rPr lang="en-US" err="1">
                <a:cs typeface="Calibri"/>
              </a:rPr>
              <a:t>remarquer</a:t>
            </a:r>
            <a:r>
              <a:rPr lang="en-US">
                <a:cs typeface="Calibri"/>
              </a:rPr>
              <a:t> que </a:t>
            </a:r>
            <a:r>
              <a:rPr lang="en-US" err="1">
                <a:cs typeface="Calibri"/>
              </a:rPr>
              <a:t>jouer</a:t>
            </a:r>
            <a:r>
              <a:rPr lang="en-US">
                <a:cs typeface="Calibri"/>
              </a:rPr>
              <a:t> sur les deux </a:t>
            </a:r>
            <a:r>
              <a:rPr lang="en-US" err="1">
                <a:cs typeface="Calibri"/>
              </a:rPr>
              <a:t>colonnes</a:t>
            </a:r>
            <a:r>
              <a:rPr lang="en-US">
                <a:cs typeface="Calibri"/>
              </a:rPr>
              <a:t> </a:t>
            </a:r>
            <a:r>
              <a:rPr lang="en-US" err="1">
                <a:cs typeface="Calibri"/>
              </a:rPr>
              <a:t>adjacentes</a:t>
            </a:r>
            <a:r>
              <a:rPr lang="en-US">
                <a:cs typeface="Calibri"/>
              </a:rPr>
              <a:t> 3 et 5 </a:t>
            </a:r>
            <a:r>
              <a:rPr lang="en-US" err="1">
                <a:cs typeface="Calibri"/>
              </a:rPr>
              <a:t>est</a:t>
            </a:r>
            <a:r>
              <a:rPr lang="en-US">
                <a:cs typeface="Calibri"/>
              </a:rPr>
              <a:t> un </a:t>
            </a:r>
            <a:r>
              <a:rPr lang="en-US" err="1">
                <a:cs typeface="Calibri"/>
              </a:rPr>
              <a:t>meilleur</a:t>
            </a:r>
            <a:r>
              <a:rPr lang="en-US">
                <a:cs typeface="Calibri"/>
              </a:rPr>
              <a:t> </a:t>
            </a:r>
            <a:r>
              <a:rPr lang="en-US" err="1">
                <a:cs typeface="Calibri"/>
              </a:rPr>
              <a:t>choix</a:t>
            </a:r>
            <a:r>
              <a:rPr lang="en-US">
                <a:cs typeface="Calibri"/>
              </a:rPr>
              <a:t> que sur </a:t>
            </a:r>
            <a:r>
              <a:rPr lang="en-US" err="1">
                <a:cs typeface="Calibri"/>
              </a:rPr>
              <a:t>celles</a:t>
            </a:r>
            <a:r>
              <a:rPr lang="en-US">
                <a:cs typeface="Calibri"/>
              </a:rPr>
              <a:t> des bords.</a:t>
            </a:r>
          </a:p>
          <a:p>
            <a:endParaRPr lang="en-US">
              <a:cs typeface="Calibri"/>
            </a:endParaRPr>
          </a:p>
          <a:p>
            <a:r>
              <a:rPr lang="en-US">
                <a:cs typeface="Calibri"/>
              </a:rPr>
              <a:t>- Sous le </a:t>
            </a:r>
            <a:r>
              <a:rPr lang="en-US" err="1">
                <a:cs typeface="Calibri"/>
              </a:rPr>
              <a:t>principe</a:t>
            </a:r>
            <a:r>
              <a:rPr lang="en-US">
                <a:cs typeface="Calibri"/>
              </a:rPr>
              <a:t> de </a:t>
            </a:r>
            <a:r>
              <a:rPr lang="en-US" err="1">
                <a:cs typeface="Calibri"/>
              </a:rPr>
              <a:t>minimiser</a:t>
            </a:r>
            <a:r>
              <a:rPr lang="en-US">
                <a:cs typeface="Calibri"/>
              </a:rPr>
              <a:t> les </a:t>
            </a:r>
            <a:r>
              <a:rPr lang="en-US" err="1">
                <a:cs typeface="Calibri"/>
              </a:rPr>
              <a:t>pertes</a:t>
            </a:r>
            <a:r>
              <a:rPr lang="en-US">
                <a:cs typeface="Calibri"/>
              </a:rPr>
              <a:t>, par </a:t>
            </a:r>
            <a:r>
              <a:rPr lang="en-US" err="1">
                <a:cs typeface="Calibri"/>
              </a:rPr>
              <a:t>ailleurs</a:t>
            </a:r>
            <a:r>
              <a:rPr lang="en-US">
                <a:cs typeface="Calibri"/>
              </a:rPr>
              <a:t>, le </a:t>
            </a:r>
            <a:r>
              <a:rPr lang="en-US" err="1">
                <a:cs typeface="Calibri"/>
              </a:rPr>
              <a:t>deuxième</a:t>
            </a:r>
            <a:r>
              <a:rPr lang="en-US">
                <a:cs typeface="Calibri"/>
              </a:rPr>
              <a:t> </a:t>
            </a:r>
            <a:r>
              <a:rPr lang="en-US" err="1">
                <a:cs typeface="Calibri"/>
              </a:rPr>
              <a:t>joueur</a:t>
            </a:r>
            <a:r>
              <a:rPr lang="en-US">
                <a:cs typeface="Calibri"/>
              </a:rPr>
              <a:t> a </a:t>
            </a:r>
            <a:r>
              <a:rPr lang="en-US" err="1">
                <a:cs typeface="Calibri"/>
              </a:rPr>
              <a:t>intérêt</a:t>
            </a:r>
            <a:r>
              <a:rPr lang="en-US">
                <a:cs typeface="Calibri"/>
              </a:rPr>
              <a:t> à </a:t>
            </a:r>
            <a:r>
              <a:rPr lang="en-US" err="1">
                <a:cs typeface="Calibri"/>
              </a:rPr>
              <a:t>jouer</a:t>
            </a:r>
            <a:r>
              <a:rPr lang="en-US">
                <a:cs typeface="Calibri"/>
              </a:rPr>
              <a:t> sur les positions </a:t>
            </a:r>
            <a:r>
              <a:rPr lang="en-US" err="1">
                <a:cs typeface="Calibri"/>
              </a:rPr>
              <a:t>centrales</a:t>
            </a:r>
            <a:r>
              <a:rPr lang="en-US">
                <a:cs typeface="Calibri"/>
              </a:rPr>
              <a:t>. </a:t>
            </a:r>
          </a:p>
        </p:txBody>
      </p:sp>
      <p:sp>
        <p:nvSpPr>
          <p:cNvPr id="4" name="Slide Number Placeholder 3"/>
          <p:cNvSpPr>
            <a:spLocks noGrp="1"/>
          </p:cNvSpPr>
          <p:nvPr>
            <p:ph type="sldNum" sz="quarter" idx="5"/>
          </p:nvPr>
        </p:nvSpPr>
        <p:spPr/>
        <p:txBody>
          <a:bodyPr/>
          <a:lstStyle/>
          <a:p>
            <a:fld id="{0B0FB918-1BE5-4DB1-9CA6-759F63D03AEE}" type="slidenum">
              <a:rPr lang="fr-FR" smtClean="0"/>
              <a:t>23</a:t>
            </a:fld>
            <a:endParaRPr lang="fr-FR"/>
          </a:p>
        </p:txBody>
      </p:sp>
    </p:spTree>
    <p:extLst>
      <p:ext uri="{BB962C8B-B14F-4D97-AF65-F5344CB8AC3E}">
        <p14:creationId xmlns:p14="http://schemas.microsoft.com/office/powerpoint/2010/main" val="29326691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0B0FB918-1BE5-4DB1-9CA6-759F63D03AEE}" type="slidenum">
              <a:rPr lang="fr-FR" smtClean="0"/>
              <a:t>41</a:t>
            </a:fld>
            <a:endParaRPr lang="fr-FR"/>
          </a:p>
        </p:txBody>
      </p:sp>
    </p:spTree>
    <p:extLst>
      <p:ext uri="{BB962C8B-B14F-4D97-AF65-F5344CB8AC3E}">
        <p14:creationId xmlns:p14="http://schemas.microsoft.com/office/powerpoint/2010/main" val="3039531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633D4581-1B9A-4061-AE35-1D0EB0E8E893}" type="datetime1">
              <a:rPr lang="en-US" smtClean="0"/>
              <a:t>12/2/2021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29246948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D003E91-6417-4D60-8752-CE1AAD6F7576}" type="datetime1">
              <a:rPr lang="en-US" smtClean="0"/>
              <a:t>12/2/2021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11330266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301B39E4-8B04-4750-A7B3-B39248D1112E}" type="datetime1">
              <a:rPr lang="en-US" smtClean="0"/>
              <a:t>12/2/2021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209751218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6671EA7D-25CC-4438-9108-668F65E796B6}" type="datetime1">
              <a:rPr lang="en-US" smtClean="0"/>
              <a:t>12/2/2021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a:t>”</a:t>
            </a:r>
          </a:p>
        </p:txBody>
      </p:sp>
    </p:spTree>
    <p:extLst>
      <p:ext uri="{BB962C8B-B14F-4D97-AF65-F5344CB8AC3E}">
        <p14:creationId xmlns:p14="http://schemas.microsoft.com/office/powerpoint/2010/main" val="40873692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51EB775-C3E8-416C-9EB6-82629C035CF3}" type="datetime1">
              <a:rPr lang="en-US" smtClean="0"/>
              <a:t>12/2/2021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390675059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5A9BAF00-532E-4A19-915F-582F7681EA9C}" type="datetime1">
              <a:rPr lang="en-US" smtClean="0"/>
              <a:t>12/2/2021</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2738840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1DE4645F-0B24-421C-B38A-B22912F3F0B8}" type="datetime1">
              <a:rPr lang="en-US" smtClean="0"/>
              <a:t>12/2/2021</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156356822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5E8DC58-D34C-44BA-B3D0-185AE812BB0C}" type="datetime1">
              <a:rPr lang="en-US" smtClean="0"/>
              <a:t>12/2/2021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250858151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1798984-B1D6-46FE-9BAB-A4A426C214F6}" type="datetime1">
              <a:rPr lang="en-US" smtClean="0"/>
              <a:t>12/2/2021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27635898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p>
            <a:fld id="{A09CED0D-E8C6-4B96-9B3B-7E99E9757277}" type="datetime1">
              <a:rPr lang="en-US" smtClean="0"/>
              <a:t>12/2/2021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14968274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63D9AE-A591-42C4-8CFD-A67ADA2B680C}" type="datetime1">
              <a:rPr lang="en-US" smtClean="0"/>
              <a:t>12/2/2021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30093422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FBC015F4-AC7F-4051-A5C0-AE4E8306F791}" type="datetime1">
              <a:rPr lang="en-US" smtClean="0"/>
              <a:t>12/2/2021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31506625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6719C7F-8BEC-4578-8093-BCC69A7835E9}" type="datetime1">
              <a:rPr lang="en-US" smtClean="0"/>
              <a:t>12/2/2021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7849399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7" name="Date Placeholder 2"/>
          <p:cNvSpPr>
            <a:spLocks noGrp="1"/>
          </p:cNvSpPr>
          <p:nvPr>
            <p:ph type="dt" sz="half" idx="10"/>
          </p:nvPr>
        </p:nvSpPr>
        <p:spPr/>
        <p:txBody>
          <a:bodyPr/>
          <a:lstStyle/>
          <a:p>
            <a:fld id="{DF3AA183-52F0-4E0C-A8B6-6523C2B55914}" type="datetime1">
              <a:rPr lang="en-US" smtClean="0"/>
              <a:t>12/2/2021</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3455808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66FD4417-177B-4251-939A-77D4E77E8095}" type="datetime1">
              <a:rPr lang="en-US" smtClean="0"/>
              <a:t>12/2/2021</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446917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9B3D206C-4B26-4212-BF53-F18022DE7CB3}" type="datetime1">
              <a:rPr lang="en-US" smtClean="0"/>
              <a:t>12/2/2021</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18068854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A8DF9C2-AFA4-4FB8-9AC7-756794660300}" type="datetime1">
              <a:rPr lang="en-US" smtClean="0"/>
              <a:t>12/2/2021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21797770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0B9109EF-3A20-44AF-93D2-A36A8BF9FA2D}" type="datetime1">
              <a:rPr lang="en-US" smtClean="0"/>
              <a:t>12/2/2021</a:t>
            </a:fld>
            <a:endParaRPr lang="en-US"/>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02111984F565}" type="slidenum">
              <a:rPr lang="en-US" dirty="0"/>
              <a:t>‹#›</a:t>
            </a:fld>
            <a:endParaRPr lang="en-US"/>
          </a:p>
        </p:txBody>
      </p:sp>
    </p:spTree>
    <p:extLst>
      <p:ext uri="{BB962C8B-B14F-4D97-AF65-F5344CB8AC3E}">
        <p14:creationId xmlns:p14="http://schemas.microsoft.com/office/powerpoint/2010/main" val="2438283263"/>
      </p:ext>
    </p:extLst>
  </p:cSld>
  <p:clrMap bg1="dk1" tx1="lt1" bg2="dk2"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 id="2147483700" r:id="rId16"/>
    <p:sldLayoutId id="2147483701" r:id="rId17"/>
  </p:sldLayoutIdLst>
  <p:hf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hyperlink" Target="https://creativecommons.org/licenses/by-nc/3.0/" TargetMode="External"/><Relationship Id="rId4" Type="http://schemas.openxmlformats.org/officeDocument/2006/relationships/hyperlink" Target="https://www.allwhitebackground.com/technology-background.html/download/10939"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hyperlink" Target="https://github.com/SIGSWAG/PrologPuissance4"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7.gif"/><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2" Type="http://schemas.openxmlformats.org/officeDocument/2006/relationships/hyperlink" Target="https://github.com/PeredurOmega/PrologPuissance4/blob/master/minimaxdraw.pl"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www.christian-schmidt.fr/puissance4" TargetMode="External"/><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2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31.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chart" Target="../charts/chart4.xml"/><Relationship Id="rId1" Type="http://schemas.openxmlformats.org/officeDocument/2006/relationships/slideLayout" Target="../slideLayouts/slideLayout2.xml"/><Relationship Id="rId4" Type="http://schemas.openxmlformats.org/officeDocument/2006/relationships/chart" Target="../charts/chart6.xml"/></Relationships>
</file>

<file path=ppt/slides/_rels/slide32.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chart" Target="../charts/chart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chart" Target="../charts/chart10.xml"/><Relationship Id="rId2" Type="http://schemas.openxmlformats.org/officeDocument/2006/relationships/chart" Target="../charts/chart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chart" Target="../charts/chart1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chart" Target="../charts/chart13.xml"/><Relationship Id="rId2" Type="http://schemas.openxmlformats.org/officeDocument/2006/relationships/chart" Target="../charts/chart1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chart" Target="../charts/chart1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chart" Target="../charts/chart16.xml"/><Relationship Id="rId2" Type="http://schemas.openxmlformats.org/officeDocument/2006/relationships/chart" Target="../charts/chart1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chart" Target="../charts/chart1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chart" Target="../charts/chart1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chart" Target="../charts/chart1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chart" Target="../charts/chart20.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hyperlink" Target="https://fr.wikihow.com/gagner-une-partie-de-Puissance-4"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4" name="Picture 4" descr="A picture containing outdoor, scene, laser, dark&#10;&#10;Description automatically generated">
            <a:extLst>
              <a:ext uri="{FF2B5EF4-FFF2-40B4-BE49-F238E27FC236}">
                <a16:creationId xmlns:a16="http://schemas.microsoft.com/office/drawing/2014/main" id="{770F8AB5-A428-4BD7-8CF0-B78C02149F6E}"/>
              </a:ext>
            </a:extLst>
          </p:cNvPr>
          <p:cNvPicPr>
            <a:picLocks noChangeAspect="1"/>
          </p:cNvPicPr>
          <p:nvPr/>
        </p:nvPicPr>
        <p:blipFill rotWithShape="1">
          <a:blip r:embed="rId3">
            <a:extLst>
              <a:ext uri="{837473B0-CC2E-450A-ABE3-18F120FF3D39}">
                <a1611:picAttrSrcUrl xmlns:a1611="http://schemas.microsoft.com/office/drawing/2016/11/main" r:id="rId4"/>
              </a:ext>
            </a:extLst>
          </a:blip>
          <a:srcRect t="30205" r="-1" b="6928"/>
          <a:stretch/>
        </p:blipFill>
        <p:spPr>
          <a:xfrm>
            <a:off x="1" y="-5"/>
            <a:ext cx="12191695" cy="5020241"/>
          </a:xfrm>
          <a:custGeom>
            <a:avLst/>
            <a:gdLst/>
            <a:ahLst/>
            <a:cxnLst/>
            <a:rect l="l" t="t" r="r" b="b"/>
            <a:pathLst>
              <a:path w="12191695" h="5020241">
                <a:moveTo>
                  <a:pt x="0" y="0"/>
                </a:moveTo>
                <a:lnTo>
                  <a:pt x="12191695" y="0"/>
                </a:lnTo>
                <a:lnTo>
                  <a:pt x="12191695" y="4057991"/>
                </a:lnTo>
                <a:lnTo>
                  <a:pt x="11914945" y="4110187"/>
                </a:lnTo>
                <a:lnTo>
                  <a:pt x="11639412" y="4159931"/>
                </a:lnTo>
                <a:lnTo>
                  <a:pt x="11362661" y="4208624"/>
                </a:lnTo>
                <a:lnTo>
                  <a:pt x="11084690" y="4250310"/>
                </a:lnTo>
                <a:lnTo>
                  <a:pt x="10807939" y="4292347"/>
                </a:lnTo>
                <a:lnTo>
                  <a:pt x="10529968" y="4331582"/>
                </a:lnTo>
                <a:lnTo>
                  <a:pt x="10255655" y="4365211"/>
                </a:lnTo>
                <a:lnTo>
                  <a:pt x="9977684" y="4397089"/>
                </a:lnTo>
                <a:lnTo>
                  <a:pt x="9700933" y="4426165"/>
                </a:lnTo>
                <a:lnTo>
                  <a:pt x="9429058" y="4451387"/>
                </a:lnTo>
                <a:lnTo>
                  <a:pt x="9153526" y="4476609"/>
                </a:lnTo>
                <a:lnTo>
                  <a:pt x="8881651" y="4497628"/>
                </a:lnTo>
                <a:lnTo>
                  <a:pt x="8609776" y="4514092"/>
                </a:lnTo>
                <a:lnTo>
                  <a:pt x="8339121" y="4531258"/>
                </a:lnTo>
                <a:lnTo>
                  <a:pt x="8070903" y="4545620"/>
                </a:lnTo>
                <a:lnTo>
                  <a:pt x="7805124" y="4555779"/>
                </a:lnTo>
                <a:lnTo>
                  <a:pt x="7539345" y="4564537"/>
                </a:lnTo>
                <a:lnTo>
                  <a:pt x="7276005" y="4572944"/>
                </a:lnTo>
                <a:lnTo>
                  <a:pt x="7016322" y="4576798"/>
                </a:lnTo>
                <a:lnTo>
                  <a:pt x="6756639" y="4581001"/>
                </a:lnTo>
                <a:lnTo>
                  <a:pt x="6500613" y="4583103"/>
                </a:lnTo>
                <a:lnTo>
                  <a:pt x="6247026" y="4581001"/>
                </a:lnTo>
                <a:lnTo>
                  <a:pt x="5995877" y="4581001"/>
                </a:lnTo>
                <a:lnTo>
                  <a:pt x="5747167" y="4576798"/>
                </a:lnTo>
                <a:lnTo>
                  <a:pt x="5503333" y="4570492"/>
                </a:lnTo>
                <a:lnTo>
                  <a:pt x="5261938" y="4564537"/>
                </a:lnTo>
                <a:lnTo>
                  <a:pt x="5025418" y="4557881"/>
                </a:lnTo>
                <a:lnTo>
                  <a:pt x="4790118" y="4547722"/>
                </a:lnTo>
                <a:lnTo>
                  <a:pt x="4558477" y="4536862"/>
                </a:lnTo>
                <a:lnTo>
                  <a:pt x="4331710" y="4527054"/>
                </a:lnTo>
                <a:lnTo>
                  <a:pt x="3889152" y="4499379"/>
                </a:lnTo>
                <a:lnTo>
                  <a:pt x="3464881" y="4469954"/>
                </a:lnTo>
                <a:lnTo>
                  <a:pt x="3057678" y="4439126"/>
                </a:lnTo>
                <a:lnTo>
                  <a:pt x="2672421" y="4405147"/>
                </a:lnTo>
                <a:lnTo>
                  <a:pt x="2304232" y="4369765"/>
                </a:lnTo>
                <a:lnTo>
                  <a:pt x="1962864" y="4331582"/>
                </a:lnTo>
                <a:lnTo>
                  <a:pt x="1642223" y="4294099"/>
                </a:lnTo>
                <a:lnTo>
                  <a:pt x="1347183" y="4256616"/>
                </a:lnTo>
                <a:lnTo>
                  <a:pt x="1076528" y="4221235"/>
                </a:lnTo>
                <a:lnTo>
                  <a:pt x="836351" y="4187605"/>
                </a:lnTo>
                <a:lnTo>
                  <a:pt x="619339" y="4155727"/>
                </a:lnTo>
                <a:lnTo>
                  <a:pt x="436464" y="4129104"/>
                </a:lnTo>
                <a:lnTo>
                  <a:pt x="282848" y="4103881"/>
                </a:lnTo>
                <a:lnTo>
                  <a:pt x="71932" y="4067800"/>
                </a:lnTo>
                <a:lnTo>
                  <a:pt x="1" y="4055539"/>
                </a:lnTo>
                <a:lnTo>
                  <a:pt x="1" y="5020241"/>
                </a:lnTo>
                <a:lnTo>
                  <a:pt x="0" y="5020241"/>
                </a:lnTo>
                <a:close/>
              </a:path>
            </a:pathLst>
          </a:custGeom>
        </p:spPr>
      </p:pic>
      <p:sp>
        <p:nvSpPr>
          <p:cNvPr id="10" name="Freeform 16">
            <a:extLst>
              <a:ext uri="{FF2B5EF4-FFF2-40B4-BE49-F238E27FC236}">
                <a16:creationId xmlns:a16="http://schemas.microsoft.com/office/drawing/2014/main" id="{E4F17063-EDA4-417B-946F-BA357F3B39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3753695"/>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tx2">
              <a:alpha val="40000"/>
            </a:schemeClr>
          </a:solidFill>
          <a:ln>
            <a:noFill/>
          </a:ln>
        </p:spPr>
        <p:txBody>
          <a:bodyPr rtlCol="0" anchor="ctr"/>
          <a:lstStyle/>
          <a:p>
            <a:pPr algn="ctr"/>
            <a:endParaRPr lang="en-US">
              <a:solidFill>
                <a:schemeClr val="tx1"/>
              </a:solidFill>
            </a:endParaRPr>
          </a:p>
        </p:txBody>
      </p:sp>
      <p:sp>
        <p:nvSpPr>
          <p:cNvPr id="12" name="Freeform: Shape 11">
            <a:extLst>
              <a:ext uri="{FF2B5EF4-FFF2-40B4-BE49-F238E27FC236}">
                <a16:creationId xmlns:a16="http://schemas.microsoft.com/office/drawing/2014/main" id="{D36F3EEA-55D4-4677-80E7-92D00B8F34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55533"/>
            <a:ext cx="12192000" cy="2802467"/>
          </a:xfrm>
          <a:custGeom>
            <a:avLst/>
            <a:gdLst>
              <a:gd name="connsiteX0" fmla="*/ 1 w 12192000"/>
              <a:gd name="connsiteY0" fmla="*/ 0 h 2802467"/>
              <a:gd name="connsiteX1" fmla="*/ 71932 w 12192000"/>
              <a:gd name="connsiteY1" fmla="*/ 12261 h 2802467"/>
              <a:gd name="connsiteX2" fmla="*/ 282848 w 12192000"/>
              <a:gd name="connsiteY2" fmla="*/ 48342 h 2802467"/>
              <a:gd name="connsiteX3" fmla="*/ 436464 w 12192000"/>
              <a:gd name="connsiteY3" fmla="*/ 73565 h 2802467"/>
              <a:gd name="connsiteX4" fmla="*/ 619339 w 12192000"/>
              <a:gd name="connsiteY4" fmla="*/ 100188 h 2802467"/>
              <a:gd name="connsiteX5" fmla="*/ 836351 w 12192000"/>
              <a:gd name="connsiteY5" fmla="*/ 132066 h 2802467"/>
              <a:gd name="connsiteX6" fmla="*/ 1076528 w 12192000"/>
              <a:gd name="connsiteY6" fmla="*/ 165696 h 2802467"/>
              <a:gd name="connsiteX7" fmla="*/ 1347183 w 12192000"/>
              <a:gd name="connsiteY7" fmla="*/ 201077 h 2802467"/>
              <a:gd name="connsiteX8" fmla="*/ 1642223 w 12192000"/>
              <a:gd name="connsiteY8" fmla="*/ 238560 h 2802467"/>
              <a:gd name="connsiteX9" fmla="*/ 1962864 w 12192000"/>
              <a:gd name="connsiteY9" fmla="*/ 276043 h 2802467"/>
              <a:gd name="connsiteX10" fmla="*/ 2304232 w 12192000"/>
              <a:gd name="connsiteY10" fmla="*/ 314226 h 2802467"/>
              <a:gd name="connsiteX11" fmla="*/ 2672421 w 12192000"/>
              <a:gd name="connsiteY11" fmla="*/ 349608 h 2802467"/>
              <a:gd name="connsiteX12" fmla="*/ 3057678 w 12192000"/>
              <a:gd name="connsiteY12" fmla="*/ 383587 h 2802467"/>
              <a:gd name="connsiteX13" fmla="*/ 3464881 w 12192000"/>
              <a:gd name="connsiteY13" fmla="*/ 414415 h 2802467"/>
              <a:gd name="connsiteX14" fmla="*/ 3889152 w 12192000"/>
              <a:gd name="connsiteY14" fmla="*/ 443840 h 2802467"/>
              <a:gd name="connsiteX15" fmla="*/ 4331710 w 12192000"/>
              <a:gd name="connsiteY15" fmla="*/ 471515 h 2802467"/>
              <a:gd name="connsiteX16" fmla="*/ 4558476 w 12192000"/>
              <a:gd name="connsiteY16" fmla="*/ 481323 h 2802467"/>
              <a:gd name="connsiteX17" fmla="*/ 4790118 w 12192000"/>
              <a:gd name="connsiteY17" fmla="*/ 492183 h 2802467"/>
              <a:gd name="connsiteX18" fmla="*/ 5025418 w 12192000"/>
              <a:gd name="connsiteY18" fmla="*/ 502342 h 2802467"/>
              <a:gd name="connsiteX19" fmla="*/ 5261937 w 12192000"/>
              <a:gd name="connsiteY19" fmla="*/ 508998 h 2802467"/>
              <a:gd name="connsiteX20" fmla="*/ 5503332 w 12192000"/>
              <a:gd name="connsiteY20" fmla="*/ 514953 h 2802467"/>
              <a:gd name="connsiteX21" fmla="*/ 5747166 w 12192000"/>
              <a:gd name="connsiteY21" fmla="*/ 521259 h 2802467"/>
              <a:gd name="connsiteX22" fmla="*/ 5995877 w 12192000"/>
              <a:gd name="connsiteY22" fmla="*/ 525462 h 2802467"/>
              <a:gd name="connsiteX23" fmla="*/ 6247026 w 12192000"/>
              <a:gd name="connsiteY23" fmla="*/ 525462 h 2802467"/>
              <a:gd name="connsiteX24" fmla="*/ 6500613 w 12192000"/>
              <a:gd name="connsiteY24" fmla="*/ 527564 h 2802467"/>
              <a:gd name="connsiteX25" fmla="*/ 6756639 w 12192000"/>
              <a:gd name="connsiteY25" fmla="*/ 525462 h 2802467"/>
              <a:gd name="connsiteX26" fmla="*/ 7016322 w 12192000"/>
              <a:gd name="connsiteY26" fmla="*/ 521259 h 2802467"/>
              <a:gd name="connsiteX27" fmla="*/ 7276005 w 12192000"/>
              <a:gd name="connsiteY27" fmla="*/ 517405 h 2802467"/>
              <a:gd name="connsiteX28" fmla="*/ 7539345 w 12192000"/>
              <a:gd name="connsiteY28" fmla="*/ 508998 h 2802467"/>
              <a:gd name="connsiteX29" fmla="*/ 7805124 w 12192000"/>
              <a:gd name="connsiteY29" fmla="*/ 500240 h 2802467"/>
              <a:gd name="connsiteX30" fmla="*/ 8070903 w 12192000"/>
              <a:gd name="connsiteY30" fmla="*/ 490081 h 2802467"/>
              <a:gd name="connsiteX31" fmla="*/ 8339121 w 12192000"/>
              <a:gd name="connsiteY31" fmla="*/ 475719 h 2802467"/>
              <a:gd name="connsiteX32" fmla="*/ 8609776 w 12192000"/>
              <a:gd name="connsiteY32" fmla="*/ 458553 h 2802467"/>
              <a:gd name="connsiteX33" fmla="*/ 8881651 w 12192000"/>
              <a:gd name="connsiteY33" fmla="*/ 442089 h 2802467"/>
              <a:gd name="connsiteX34" fmla="*/ 9153526 w 12192000"/>
              <a:gd name="connsiteY34" fmla="*/ 421070 h 2802467"/>
              <a:gd name="connsiteX35" fmla="*/ 9429058 w 12192000"/>
              <a:gd name="connsiteY35" fmla="*/ 395848 h 2802467"/>
              <a:gd name="connsiteX36" fmla="*/ 9700933 w 12192000"/>
              <a:gd name="connsiteY36" fmla="*/ 370626 h 2802467"/>
              <a:gd name="connsiteX37" fmla="*/ 9977684 w 12192000"/>
              <a:gd name="connsiteY37" fmla="*/ 341550 h 2802467"/>
              <a:gd name="connsiteX38" fmla="*/ 10255655 w 12192000"/>
              <a:gd name="connsiteY38" fmla="*/ 309672 h 2802467"/>
              <a:gd name="connsiteX39" fmla="*/ 10529968 w 12192000"/>
              <a:gd name="connsiteY39" fmla="*/ 276043 h 2802467"/>
              <a:gd name="connsiteX40" fmla="*/ 10807939 w 12192000"/>
              <a:gd name="connsiteY40" fmla="*/ 236808 h 2802467"/>
              <a:gd name="connsiteX41" fmla="*/ 11084690 w 12192000"/>
              <a:gd name="connsiteY41" fmla="*/ 194771 h 2802467"/>
              <a:gd name="connsiteX42" fmla="*/ 11362661 w 12192000"/>
              <a:gd name="connsiteY42" fmla="*/ 153085 h 2802467"/>
              <a:gd name="connsiteX43" fmla="*/ 11639412 w 12192000"/>
              <a:gd name="connsiteY43" fmla="*/ 104392 h 2802467"/>
              <a:gd name="connsiteX44" fmla="*/ 11914945 w 12192000"/>
              <a:gd name="connsiteY44" fmla="*/ 54648 h 2802467"/>
              <a:gd name="connsiteX45" fmla="*/ 12191696 w 12192000"/>
              <a:gd name="connsiteY45" fmla="*/ 2452 h 2802467"/>
              <a:gd name="connsiteX46" fmla="*/ 12191696 w 12192000"/>
              <a:gd name="connsiteY46" fmla="*/ 2236410 h 2802467"/>
              <a:gd name="connsiteX47" fmla="*/ 12192000 w 12192000"/>
              <a:gd name="connsiteY47" fmla="*/ 2236410 h 2802467"/>
              <a:gd name="connsiteX48" fmla="*/ 12192000 w 12192000"/>
              <a:gd name="connsiteY48" fmla="*/ 2802467 h 2802467"/>
              <a:gd name="connsiteX49" fmla="*/ 12191696 w 12192000"/>
              <a:gd name="connsiteY49" fmla="*/ 2802467 h 2802467"/>
              <a:gd name="connsiteX50" fmla="*/ 0 w 12192000"/>
              <a:gd name="connsiteY50" fmla="*/ 2802467 h 2802467"/>
              <a:gd name="connsiteX51" fmla="*/ 0 w 12192000"/>
              <a:gd name="connsiteY51" fmla="*/ 2236410 h 2802467"/>
              <a:gd name="connsiteX52" fmla="*/ 1 w 12192000"/>
              <a:gd name="connsiteY52" fmla="*/ 2236410 h 2802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2192000" h="2802467">
                <a:moveTo>
                  <a:pt x="1" y="0"/>
                </a:moveTo>
                <a:lnTo>
                  <a:pt x="71932" y="12261"/>
                </a:lnTo>
                <a:lnTo>
                  <a:pt x="282848" y="48342"/>
                </a:lnTo>
                <a:lnTo>
                  <a:pt x="436464" y="73565"/>
                </a:lnTo>
                <a:lnTo>
                  <a:pt x="619339" y="100188"/>
                </a:lnTo>
                <a:lnTo>
                  <a:pt x="836351" y="132066"/>
                </a:lnTo>
                <a:lnTo>
                  <a:pt x="1076528" y="165696"/>
                </a:lnTo>
                <a:lnTo>
                  <a:pt x="1347183" y="201077"/>
                </a:lnTo>
                <a:lnTo>
                  <a:pt x="1642223" y="238560"/>
                </a:lnTo>
                <a:lnTo>
                  <a:pt x="1962864" y="276043"/>
                </a:lnTo>
                <a:lnTo>
                  <a:pt x="2304232" y="314226"/>
                </a:lnTo>
                <a:lnTo>
                  <a:pt x="2672421" y="349608"/>
                </a:lnTo>
                <a:lnTo>
                  <a:pt x="3057678" y="383587"/>
                </a:lnTo>
                <a:lnTo>
                  <a:pt x="3464881" y="414415"/>
                </a:lnTo>
                <a:lnTo>
                  <a:pt x="3889152" y="443840"/>
                </a:lnTo>
                <a:lnTo>
                  <a:pt x="4331710" y="471515"/>
                </a:lnTo>
                <a:lnTo>
                  <a:pt x="4558476" y="481323"/>
                </a:lnTo>
                <a:lnTo>
                  <a:pt x="4790118" y="492183"/>
                </a:lnTo>
                <a:lnTo>
                  <a:pt x="5025418" y="502342"/>
                </a:lnTo>
                <a:lnTo>
                  <a:pt x="5261937" y="508998"/>
                </a:lnTo>
                <a:lnTo>
                  <a:pt x="5503332" y="514953"/>
                </a:lnTo>
                <a:lnTo>
                  <a:pt x="5747166" y="521259"/>
                </a:lnTo>
                <a:lnTo>
                  <a:pt x="5995877" y="525462"/>
                </a:lnTo>
                <a:lnTo>
                  <a:pt x="6247026" y="525462"/>
                </a:lnTo>
                <a:lnTo>
                  <a:pt x="6500613" y="527564"/>
                </a:lnTo>
                <a:lnTo>
                  <a:pt x="6756639" y="525462"/>
                </a:lnTo>
                <a:lnTo>
                  <a:pt x="7016322" y="521259"/>
                </a:lnTo>
                <a:lnTo>
                  <a:pt x="7276005" y="517405"/>
                </a:lnTo>
                <a:lnTo>
                  <a:pt x="7539345" y="508998"/>
                </a:lnTo>
                <a:lnTo>
                  <a:pt x="7805124" y="500240"/>
                </a:lnTo>
                <a:lnTo>
                  <a:pt x="8070903" y="490081"/>
                </a:lnTo>
                <a:lnTo>
                  <a:pt x="8339121" y="475719"/>
                </a:lnTo>
                <a:lnTo>
                  <a:pt x="8609776" y="458553"/>
                </a:lnTo>
                <a:lnTo>
                  <a:pt x="8881651" y="442089"/>
                </a:lnTo>
                <a:lnTo>
                  <a:pt x="9153526" y="421070"/>
                </a:lnTo>
                <a:lnTo>
                  <a:pt x="9429058" y="395848"/>
                </a:lnTo>
                <a:lnTo>
                  <a:pt x="9700933" y="370626"/>
                </a:lnTo>
                <a:lnTo>
                  <a:pt x="9977684" y="341550"/>
                </a:lnTo>
                <a:lnTo>
                  <a:pt x="10255655" y="309672"/>
                </a:lnTo>
                <a:lnTo>
                  <a:pt x="10529968" y="276043"/>
                </a:lnTo>
                <a:lnTo>
                  <a:pt x="10807939" y="236808"/>
                </a:lnTo>
                <a:lnTo>
                  <a:pt x="11084690" y="194771"/>
                </a:lnTo>
                <a:lnTo>
                  <a:pt x="11362661" y="153085"/>
                </a:lnTo>
                <a:lnTo>
                  <a:pt x="11639412" y="104392"/>
                </a:lnTo>
                <a:lnTo>
                  <a:pt x="11914945" y="54648"/>
                </a:lnTo>
                <a:lnTo>
                  <a:pt x="12191696" y="2452"/>
                </a:lnTo>
                <a:lnTo>
                  <a:pt x="12191696" y="2236410"/>
                </a:lnTo>
                <a:lnTo>
                  <a:pt x="12192000" y="2236410"/>
                </a:lnTo>
                <a:lnTo>
                  <a:pt x="12192000" y="2802467"/>
                </a:lnTo>
                <a:lnTo>
                  <a:pt x="12191696" y="2802467"/>
                </a:lnTo>
                <a:lnTo>
                  <a:pt x="0" y="2802467"/>
                </a:lnTo>
                <a:lnTo>
                  <a:pt x="0" y="2236410"/>
                </a:lnTo>
                <a:lnTo>
                  <a:pt x="1" y="2236410"/>
                </a:lnTo>
                <a:close/>
              </a:path>
            </a:pathLst>
          </a:cu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636916" y="4854346"/>
            <a:ext cx="10407602" cy="868026"/>
          </a:xfrm>
        </p:spPr>
        <p:txBody>
          <a:bodyPr>
            <a:normAutofit/>
          </a:bodyPr>
          <a:lstStyle/>
          <a:p>
            <a:r>
              <a:rPr lang="en-US" sz="4800" err="1">
                <a:solidFill>
                  <a:srgbClr val="EBEBEB"/>
                </a:solidFill>
              </a:rPr>
              <a:t>Approche</a:t>
            </a:r>
            <a:r>
              <a:rPr lang="en-US" sz="4800">
                <a:solidFill>
                  <a:srgbClr val="EBEBEB"/>
                </a:solidFill>
              </a:rPr>
              <a:t> </a:t>
            </a:r>
            <a:r>
              <a:rPr lang="en-US" sz="4800" err="1">
                <a:solidFill>
                  <a:srgbClr val="EBEBEB"/>
                </a:solidFill>
              </a:rPr>
              <a:t>Logique</a:t>
            </a:r>
            <a:r>
              <a:rPr lang="en-US" sz="4800">
                <a:solidFill>
                  <a:srgbClr val="EBEBEB"/>
                </a:solidFill>
              </a:rPr>
              <a:t> de </a:t>
            </a:r>
            <a:r>
              <a:rPr lang="en-US" sz="4800" err="1">
                <a:solidFill>
                  <a:srgbClr val="EBEBEB"/>
                </a:solidFill>
              </a:rPr>
              <a:t>l'IA</a:t>
            </a:r>
          </a:p>
        </p:txBody>
      </p:sp>
      <p:sp>
        <p:nvSpPr>
          <p:cNvPr id="3" name="Subtitle 2"/>
          <p:cNvSpPr>
            <a:spLocks noGrp="1"/>
          </p:cNvSpPr>
          <p:nvPr>
            <p:ph type="subTitle" idx="1"/>
          </p:nvPr>
        </p:nvSpPr>
        <p:spPr>
          <a:xfrm>
            <a:off x="636917" y="5722374"/>
            <a:ext cx="9010003" cy="868026"/>
          </a:xfrm>
        </p:spPr>
        <p:txBody>
          <a:bodyPr>
            <a:normAutofit fontScale="85000" lnSpcReduction="20000"/>
          </a:bodyPr>
          <a:lstStyle/>
          <a:p>
            <a:r>
              <a:rPr lang="en-US" err="1">
                <a:solidFill>
                  <a:schemeClr val="tx2">
                    <a:lumMod val="40000"/>
                    <a:lumOff val="60000"/>
                  </a:schemeClr>
                </a:solidFill>
              </a:rPr>
              <a:t>Implémentation</a:t>
            </a:r>
            <a:r>
              <a:rPr lang="en-US">
                <a:solidFill>
                  <a:schemeClr val="tx2">
                    <a:lumMod val="40000"/>
                    <a:lumOff val="60000"/>
                  </a:schemeClr>
                </a:solidFill>
              </a:rPr>
              <a:t> </a:t>
            </a:r>
            <a:r>
              <a:rPr lang="en-US" err="1">
                <a:solidFill>
                  <a:schemeClr val="tx2">
                    <a:lumMod val="40000"/>
                    <a:lumOff val="60000"/>
                  </a:schemeClr>
                </a:solidFill>
              </a:rPr>
              <a:t>en</a:t>
            </a:r>
            <a:r>
              <a:rPr lang="en-US">
                <a:solidFill>
                  <a:schemeClr val="tx2">
                    <a:lumMod val="40000"/>
                    <a:lumOff val="60000"/>
                  </a:schemeClr>
                </a:solidFill>
              </a:rPr>
              <a:t> prolog d'un jeu de puissance 4</a:t>
            </a:r>
          </a:p>
          <a:p>
            <a:r>
              <a:rPr lang="en-US" err="1">
                <a:solidFill>
                  <a:schemeClr val="tx2">
                    <a:lumMod val="40000"/>
                    <a:lumOff val="60000"/>
                  </a:schemeClr>
                </a:solidFill>
              </a:rPr>
              <a:t>Hexanome</a:t>
            </a:r>
            <a:r>
              <a:rPr lang="en-US">
                <a:solidFill>
                  <a:schemeClr val="tx2">
                    <a:lumMod val="40000"/>
                    <a:lumOff val="60000"/>
                  </a:schemeClr>
                </a:solidFill>
              </a:rPr>
              <a:t> h4412 Rahim </a:t>
            </a:r>
            <a:r>
              <a:rPr lang="en-US" err="1">
                <a:solidFill>
                  <a:schemeClr val="tx2">
                    <a:lumMod val="40000"/>
                    <a:lumOff val="60000"/>
                  </a:schemeClr>
                </a:solidFill>
              </a:rPr>
              <a:t>belateche</a:t>
            </a:r>
            <a:r>
              <a:rPr lang="en-US">
                <a:solidFill>
                  <a:schemeClr val="tx2">
                    <a:lumMod val="40000"/>
                    <a:lumOff val="60000"/>
                  </a:schemeClr>
                </a:solidFill>
              </a:rPr>
              <a:t> MATHEUS DE BARROS SILVA BENOIT DELEGLISE ALLAN GUIGAL ALEXIS METWALLI MATTHIEU ROUX MATHIEU SAUGIER</a:t>
            </a:r>
          </a:p>
        </p:txBody>
      </p:sp>
      <p:sp>
        <p:nvSpPr>
          <p:cNvPr id="5" name="TextBox 4">
            <a:extLst>
              <a:ext uri="{FF2B5EF4-FFF2-40B4-BE49-F238E27FC236}">
                <a16:creationId xmlns:a16="http://schemas.microsoft.com/office/drawing/2014/main" id="{B65215D3-FCD8-44B6-A91E-0A01DCA94B53}"/>
              </a:ext>
            </a:extLst>
          </p:cNvPr>
          <p:cNvSpPr txBox="1"/>
          <p:nvPr/>
        </p:nvSpPr>
        <p:spPr>
          <a:xfrm>
            <a:off x="9461765" y="6657945"/>
            <a:ext cx="2730235" cy="200055"/>
          </a:xfrm>
          <a:prstGeom prst="rect">
            <a:avLst/>
          </a:prstGeom>
          <a:solidFill>
            <a:srgbClr val="000000"/>
          </a:solidFill>
        </p:spPr>
        <p:txBody>
          <a:bodyPr wrap="none">
            <a:spAutoFit/>
          </a:bodyPr>
          <a:lstStyle/>
          <a:p>
            <a:pPr algn="r">
              <a:spcAft>
                <a:spcPts val="600"/>
              </a:spcAft>
            </a:pPr>
            <a:r>
              <a:rPr lang="en-US" sz="700">
                <a:solidFill>
                  <a:srgbClr val="FFFFFF"/>
                </a:solidFill>
                <a:hlinkClick r:id="rId4">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5">
                  <a:extLst>
                    <a:ext uri="{A12FA001-AC4F-418D-AE19-62706E023703}">
                      <ahyp:hlinkClr xmlns:ahyp="http://schemas.microsoft.com/office/drawing/2018/hyperlinkcolor" val="tx"/>
                    </a:ext>
                  </a:extLst>
                </a:hlinkClick>
              </a:rPr>
              <a:t>CC BY-NC</a:t>
            </a:r>
            <a:r>
              <a:rPr lang="en-US" sz="700">
                <a:solidFill>
                  <a:srgbClr val="FFFFFF"/>
                </a:solidFill>
              </a:rPr>
              <a:t>.</a:t>
            </a:r>
          </a:p>
        </p:txBody>
      </p:sp>
      <p:sp>
        <p:nvSpPr>
          <p:cNvPr id="6" name="Espace réservé du numéro de diapositive 5">
            <a:extLst>
              <a:ext uri="{FF2B5EF4-FFF2-40B4-BE49-F238E27FC236}">
                <a16:creationId xmlns:a16="http://schemas.microsoft.com/office/drawing/2014/main" id="{B3F9DC33-A573-4104-A6DE-9446A8EA07E8}"/>
              </a:ext>
            </a:extLst>
          </p:cNvPr>
          <p:cNvSpPr>
            <a:spLocks noGrp="1"/>
          </p:cNvSpPr>
          <p:nvPr>
            <p:ph type="sldNum" sz="quarter" idx="12"/>
          </p:nvPr>
        </p:nvSpPr>
        <p:spPr/>
        <p:txBody>
          <a:bodyPr/>
          <a:lstStyle/>
          <a:p>
            <a:fld id="{D57F1E4F-1CFF-5643-939E-02111984F565}" type="slidenum">
              <a:rPr lang="en-US" smtClean="0"/>
              <a:t>1</a:t>
            </a:fld>
            <a:endParaRPr lang="en-US"/>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D23F328-C36A-413B-A171-2E43F80CDD62}"/>
              </a:ext>
            </a:extLst>
          </p:cNvPr>
          <p:cNvSpPr>
            <a:spLocks noGrp="1"/>
          </p:cNvSpPr>
          <p:nvPr>
            <p:ph type="title"/>
          </p:nvPr>
        </p:nvSpPr>
        <p:spPr/>
        <p:txBody>
          <a:bodyPr/>
          <a:lstStyle/>
          <a:p>
            <a:r>
              <a:rPr lang="fr-FR"/>
              <a:t>Défense  </a:t>
            </a:r>
          </a:p>
        </p:txBody>
      </p:sp>
      <p:sp>
        <p:nvSpPr>
          <p:cNvPr id="3" name="Espace réservé du contenu 2">
            <a:extLst>
              <a:ext uri="{FF2B5EF4-FFF2-40B4-BE49-F238E27FC236}">
                <a16:creationId xmlns:a16="http://schemas.microsoft.com/office/drawing/2014/main" id="{AC05E701-5E6D-48D7-8310-0C7DB9E46A38}"/>
              </a:ext>
            </a:extLst>
          </p:cNvPr>
          <p:cNvSpPr>
            <a:spLocks noGrp="1"/>
          </p:cNvSpPr>
          <p:nvPr>
            <p:ph idx="1"/>
          </p:nvPr>
        </p:nvSpPr>
        <p:spPr/>
        <p:txBody>
          <a:bodyPr/>
          <a:lstStyle/>
          <a:p>
            <a:r>
              <a:rPr lang="fr-FR"/>
              <a:t>L’algorithme trouve la meilleure case où mettre le jeton pour que l'adversaire puisse gagner.</a:t>
            </a:r>
          </a:p>
          <a:p>
            <a:pPr marL="0" indent="0">
              <a:buNone/>
            </a:pPr>
            <a:endParaRPr lang="fr-FR"/>
          </a:p>
          <a:p>
            <a:r>
              <a:rPr lang="fr-FR"/>
              <a:t>1- Elle analyse le plateau pour trouver l’emplacement où l’adversaire a aligné le plus de pions.</a:t>
            </a:r>
          </a:p>
          <a:p>
            <a:pPr marL="0" indent="0">
              <a:buNone/>
            </a:pPr>
            <a:r>
              <a:rPr lang="fr-FR"/>
              <a:t> </a:t>
            </a:r>
          </a:p>
          <a:p>
            <a:r>
              <a:rPr lang="fr-FR"/>
              <a:t>2- Elle place un jeton afin d'empêcher une suite de 3 ou 4 jetons de l'adversaire et donc sa victoire.  </a:t>
            </a:r>
          </a:p>
        </p:txBody>
      </p:sp>
      <p:sp>
        <p:nvSpPr>
          <p:cNvPr id="4" name="Espace réservé du numéro de diapositive 3">
            <a:extLst>
              <a:ext uri="{FF2B5EF4-FFF2-40B4-BE49-F238E27FC236}">
                <a16:creationId xmlns:a16="http://schemas.microsoft.com/office/drawing/2014/main" id="{6F20DFB9-AF8E-413B-BDEF-C25B2C6429D3}"/>
              </a:ext>
            </a:extLst>
          </p:cNvPr>
          <p:cNvSpPr>
            <a:spLocks noGrp="1"/>
          </p:cNvSpPr>
          <p:nvPr>
            <p:ph type="sldNum" sz="quarter" idx="12"/>
          </p:nvPr>
        </p:nvSpPr>
        <p:spPr/>
        <p:txBody>
          <a:bodyPr/>
          <a:lstStyle/>
          <a:p>
            <a:fld id="{D57F1E4F-1CFF-5643-939E-02111984F565}" type="slidenum">
              <a:rPr lang="en-US" smtClean="0"/>
              <a:t>10</a:t>
            </a:fld>
            <a:endParaRPr lang="en-US"/>
          </a:p>
        </p:txBody>
      </p:sp>
    </p:spTree>
    <p:extLst>
      <p:ext uri="{BB962C8B-B14F-4D97-AF65-F5344CB8AC3E}">
        <p14:creationId xmlns:p14="http://schemas.microsoft.com/office/powerpoint/2010/main" val="18783426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2D4086D-5EF1-4672-A6D0-7E121A80E215}"/>
              </a:ext>
            </a:extLst>
          </p:cNvPr>
          <p:cNvSpPr>
            <a:spLocks noGrp="1"/>
          </p:cNvSpPr>
          <p:nvPr>
            <p:ph type="title"/>
          </p:nvPr>
        </p:nvSpPr>
        <p:spPr/>
        <p:txBody>
          <a:bodyPr/>
          <a:lstStyle/>
          <a:p>
            <a:r>
              <a:rPr lang="fr-FR"/>
              <a:t>Défense</a:t>
            </a:r>
            <a:br>
              <a:rPr lang="fr-FR"/>
            </a:br>
            <a:r>
              <a:rPr lang="fr-FR" sz="2000"/>
              <a:t>-&gt; </a:t>
            </a:r>
            <a:r>
              <a:rPr lang="fr-FR" sz="2000" err="1"/>
              <a:t>Greedy</a:t>
            </a:r>
            <a:r>
              <a:rPr lang="fr-FR" sz="2000"/>
              <a:t> en jaune </a:t>
            </a:r>
            <a:endParaRPr lang="fr-FR"/>
          </a:p>
        </p:txBody>
      </p:sp>
      <p:pic>
        <p:nvPicPr>
          <p:cNvPr id="6" name="Espace réservé du contenu 5">
            <a:extLst>
              <a:ext uri="{FF2B5EF4-FFF2-40B4-BE49-F238E27FC236}">
                <a16:creationId xmlns:a16="http://schemas.microsoft.com/office/drawing/2014/main" id="{69494802-446F-45FB-AE26-BB03CED92D08}"/>
              </a:ext>
            </a:extLst>
          </p:cNvPr>
          <p:cNvPicPr>
            <a:picLocks noGrp="1" noChangeAspect="1"/>
          </p:cNvPicPr>
          <p:nvPr>
            <p:ph idx="1"/>
          </p:nvPr>
        </p:nvPicPr>
        <p:blipFill>
          <a:blip r:embed="rId2"/>
          <a:stretch>
            <a:fillRect/>
          </a:stretch>
        </p:blipFill>
        <p:spPr>
          <a:xfrm>
            <a:off x="3032470" y="2052638"/>
            <a:ext cx="5088835" cy="4195762"/>
          </a:xfrm>
        </p:spPr>
      </p:pic>
      <p:sp>
        <p:nvSpPr>
          <p:cNvPr id="4" name="Espace réservé du numéro de diapositive 3">
            <a:extLst>
              <a:ext uri="{FF2B5EF4-FFF2-40B4-BE49-F238E27FC236}">
                <a16:creationId xmlns:a16="http://schemas.microsoft.com/office/drawing/2014/main" id="{A79DB3BA-D89A-4D7E-BF42-3D609E61E108}"/>
              </a:ext>
            </a:extLst>
          </p:cNvPr>
          <p:cNvSpPr>
            <a:spLocks noGrp="1"/>
          </p:cNvSpPr>
          <p:nvPr>
            <p:ph type="sldNum" sz="quarter" idx="12"/>
          </p:nvPr>
        </p:nvSpPr>
        <p:spPr/>
        <p:txBody>
          <a:bodyPr/>
          <a:lstStyle/>
          <a:p>
            <a:fld id="{D57F1E4F-1CFF-5643-939E-02111984F565}" type="slidenum">
              <a:rPr lang="en-US" smtClean="0"/>
              <a:t>11</a:t>
            </a:fld>
            <a:endParaRPr lang="en-US"/>
          </a:p>
        </p:txBody>
      </p:sp>
      <p:sp>
        <p:nvSpPr>
          <p:cNvPr id="7" name="Rectangle : coins arrondis 6">
            <a:extLst>
              <a:ext uri="{FF2B5EF4-FFF2-40B4-BE49-F238E27FC236}">
                <a16:creationId xmlns:a16="http://schemas.microsoft.com/office/drawing/2014/main" id="{CEA35055-7826-4DB7-A2D6-7704C67CFAF2}"/>
              </a:ext>
            </a:extLst>
          </p:cNvPr>
          <p:cNvSpPr/>
          <p:nvPr/>
        </p:nvSpPr>
        <p:spPr>
          <a:xfrm>
            <a:off x="5246306" y="5312714"/>
            <a:ext cx="1976943" cy="628331"/>
          </a:xfrm>
          <a:prstGeom prst="roundRect">
            <a:avLst/>
          </a:prstGeom>
          <a:noFill/>
          <a:ln w="38100">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8" name="Rectangle : coins arrondis 7">
            <a:extLst>
              <a:ext uri="{FF2B5EF4-FFF2-40B4-BE49-F238E27FC236}">
                <a16:creationId xmlns:a16="http://schemas.microsoft.com/office/drawing/2014/main" id="{61BE6754-9AE7-460E-94B9-B9D409ABC850}"/>
              </a:ext>
            </a:extLst>
          </p:cNvPr>
          <p:cNvSpPr/>
          <p:nvPr/>
        </p:nvSpPr>
        <p:spPr>
          <a:xfrm>
            <a:off x="4525173" y="5368055"/>
            <a:ext cx="1976943" cy="628331"/>
          </a:xfrm>
          <a:prstGeom prst="roundRect">
            <a:avLst/>
          </a:prstGeom>
          <a:noFill/>
          <a:ln w="381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10" name="Rectangle : coins arrondis 9">
            <a:extLst>
              <a:ext uri="{FF2B5EF4-FFF2-40B4-BE49-F238E27FC236}">
                <a16:creationId xmlns:a16="http://schemas.microsoft.com/office/drawing/2014/main" id="{578873D2-7733-48E2-8F28-D375AD3869FE}"/>
              </a:ext>
            </a:extLst>
          </p:cNvPr>
          <p:cNvSpPr/>
          <p:nvPr/>
        </p:nvSpPr>
        <p:spPr>
          <a:xfrm rot="16200000">
            <a:off x="4588415" y="4748199"/>
            <a:ext cx="1976943" cy="628331"/>
          </a:xfrm>
          <a:prstGeom prst="roundRect">
            <a:avLst/>
          </a:prstGeom>
          <a:noFill/>
          <a:ln w="38100">
            <a:solidFill>
              <a:schemeClr val="accent6">
                <a:lumMod val="60000"/>
                <a:lumOff val="4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Tree>
    <p:extLst>
      <p:ext uri="{BB962C8B-B14F-4D97-AF65-F5344CB8AC3E}">
        <p14:creationId xmlns:p14="http://schemas.microsoft.com/office/powerpoint/2010/main" val="36959412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1">
            <a:extLst>
              <a:ext uri="{FF2B5EF4-FFF2-40B4-BE49-F238E27FC236}">
                <a16:creationId xmlns:a16="http://schemas.microsoft.com/office/drawing/2014/main" id="{460DB522-9D77-1546-889B-67B619A193F4}"/>
              </a:ext>
            </a:extLst>
          </p:cNvPr>
          <p:cNvSpPr>
            <a:spLocks noGrp="1"/>
          </p:cNvSpPr>
          <p:nvPr>
            <p:ph type="title"/>
          </p:nvPr>
        </p:nvSpPr>
        <p:spPr>
          <a:xfrm>
            <a:off x="646111" y="452718"/>
            <a:ext cx="9404723" cy="1400530"/>
          </a:xfrm>
        </p:spPr>
        <p:txBody>
          <a:bodyPr/>
          <a:lstStyle/>
          <a:p>
            <a:r>
              <a:rPr lang="fr-FR"/>
              <a:t>IA Minimax</a:t>
            </a:r>
          </a:p>
        </p:txBody>
      </p:sp>
      <p:sp>
        <p:nvSpPr>
          <p:cNvPr id="7" name="Espace réservé du contenu 2">
            <a:extLst>
              <a:ext uri="{FF2B5EF4-FFF2-40B4-BE49-F238E27FC236}">
                <a16:creationId xmlns:a16="http://schemas.microsoft.com/office/drawing/2014/main" id="{53FED4ED-E2BD-BE40-A013-BF95300539C2}"/>
              </a:ext>
            </a:extLst>
          </p:cNvPr>
          <p:cNvSpPr>
            <a:spLocks noGrp="1"/>
          </p:cNvSpPr>
          <p:nvPr>
            <p:ph idx="1"/>
          </p:nvPr>
        </p:nvSpPr>
        <p:spPr>
          <a:xfrm>
            <a:off x="1103312" y="2052918"/>
            <a:ext cx="8946541" cy="4195481"/>
          </a:xfrm>
        </p:spPr>
        <p:txBody>
          <a:bodyPr/>
          <a:lstStyle/>
          <a:p>
            <a:pPr marL="0" indent="0">
              <a:buNone/>
            </a:pPr>
            <a:r>
              <a:rPr lang="fr-FR"/>
              <a:t>En théorie des jeux, un jeu à somme nulle est un jeu dans lequel un avantage gagné par un joueur représente un désavantage pour l’autre joueur.</a:t>
            </a:r>
          </a:p>
          <a:p>
            <a:r>
              <a:rPr lang="fr-FR"/>
              <a:t>Principe: Appliquer un algorithme permettant de maximiser les gains et minimiser les pertes lors de chaque coup joué par notre IA.</a:t>
            </a:r>
          </a:p>
          <a:p>
            <a:endParaRPr lang="fr-FR"/>
          </a:p>
          <a:p>
            <a:r>
              <a:rPr lang="fr-FR"/>
              <a:t>Implémentation: Echantillon n=100 parties </a:t>
            </a:r>
          </a:p>
          <a:p>
            <a:pPr lvl="1"/>
            <a:r>
              <a:rPr lang="fr-FR"/>
              <a:t>Stratégie 1 : Favoriser les positions centrales</a:t>
            </a:r>
          </a:p>
          <a:p>
            <a:pPr lvl="1"/>
            <a:r>
              <a:rPr lang="fr-FR"/>
              <a:t>Stratégie 2 :  Chercher les positions gagnantes</a:t>
            </a:r>
          </a:p>
        </p:txBody>
      </p:sp>
      <p:sp>
        <p:nvSpPr>
          <p:cNvPr id="4" name="Espace réservé du numéro de diapositive 3">
            <a:extLst>
              <a:ext uri="{FF2B5EF4-FFF2-40B4-BE49-F238E27FC236}">
                <a16:creationId xmlns:a16="http://schemas.microsoft.com/office/drawing/2014/main" id="{58432178-3BB1-4D24-898B-73A5A338F819}"/>
              </a:ext>
            </a:extLst>
          </p:cNvPr>
          <p:cNvSpPr>
            <a:spLocks noGrp="1"/>
          </p:cNvSpPr>
          <p:nvPr>
            <p:ph type="sldNum" sz="quarter" idx="12"/>
          </p:nvPr>
        </p:nvSpPr>
        <p:spPr/>
        <p:txBody>
          <a:bodyPr/>
          <a:lstStyle/>
          <a:p>
            <a:fld id="{D57F1E4F-1CFF-5643-939E-02111984F565}" type="slidenum">
              <a:rPr lang="en-US" smtClean="0"/>
              <a:t>12</a:t>
            </a:fld>
            <a:endParaRPr lang="en-US"/>
          </a:p>
        </p:txBody>
      </p:sp>
    </p:spTree>
    <p:extLst>
      <p:ext uri="{BB962C8B-B14F-4D97-AF65-F5344CB8AC3E}">
        <p14:creationId xmlns:p14="http://schemas.microsoft.com/office/powerpoint/2010/main" val="39763566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70C93B8-434B-41FA-B63E-6131C8652D56}"/>
              </a:ext>
            </a:extLst>
          </p:cNvPr>
          <p:cNvSpPr>
            <a:spLocks noGrp="1"/>
          </p:cNvSpPr>
          <p:nvPr>
            <p:ph type="title"/>
          </p:nvPr>
        </p:nvSpPr>
        <p:spPr/>
        <p:txBody>
          <a:bodyPr/>
          <a:lstStyle/>
          <a:p>
            <a:r>
              <a:rPr lang="fr-FR"/>
              <a:t>IA Minimax</a:t>
            </a:r>
          </a:p>
        </p:txBody>
      </p:sp>
      <p:sp>
        <p:nvSpPr>
          <p:cNvPr id="3" name="Espace réservé du contenu 2">
            <a:extLst>
              <a:ext uri="{FF2B5EF4-FFF2-40B4-BE49-F238E27FC236}">
                <a16:creationId xmlns:a16="http://schemas.microsoft.com/office/drawing/2014/main" id="{41AB1D8C-DEB8-4CC8-A4D3-2CF093A38F60}"/>
              </a:ext>
            </a:extLst>
          </p:cNvPr>
          <p:cNvSpPr>
            <a:spLocks noGrp="1"/>
          </p:cNvSpPr>
          <p:nvPr>
            <p:ph idx="1"/>
          </p:nvPr>
        </p:nvSpPr>
        <p:spPr>
          <a:xfrm>
            <a:off x="1104293" y="1485990"/>
            <a:ext cx="8946541" cy="4718124"/>
          </a:xfrm>
        </p:spPr>
        <p:txBody>
          <a:bodyPr vert="horz" lIns="91440" tIns="45720" rIns="91440" bIns="45720" rtlCol="0" anchor="t">
            <a:normAutofit lnSpcReduction="10000"/>
          </a:bodyPr>
          <a:lstStyle/>
          <a:p>
            <a:r>
              <a:rPr lang="fr-FR"/>
              <a:t>Le puissance 4 peut donc se décomposer en deux types de nœuds, les nœuds max qui correspondent aux coups de notre IA et les nœuds min qui correspondent aux coups de son adversaire</a:t>
            </a:r>
          </a:p>
          <a:p>
            <a:pPr>
              <a:buClr>
                <a:srgbClr val="8AD0D6"/>
              </a:buClr>
            </a:pPr>
            <a:r>
              <a:rPr lang="fr-FR"/>
              <a:t>L'algorithme minimax doit alors calculer ses coups en fonction de ces deux paramètres :</a:t>
            </a:r>
          </a:p>
          <a:p>
            <a:pPr marL="0" indent="0">
              <a:buClr>
                <a:srgbClr val="8AD0D6"/>
              </a:buClr>
              <a:buNone/>
            </a:pPr>
            <a:r>
              <a:rPr lang="fr-FR"/>
              <a:t>- Choisir le nœud max avec le score le plus élevé</a:t>
            </a:r>
          </a:p>
          <a:p>
            <a:pPr marL="0" indent="0">
              <a:buClr>
                <a:srgbClr val="8AD0D6"/>
              </a:buClr>
              <a:buNone/>
            </a:pPr>
            <a:r>
              <a:rPr lang="fr-FR"/>
              <a:t>- Choisir le nœud min  avec le score le plus faible</a:t>
            </a:r>
          </a:p>
          <a:p>
            <a:r>
              <a:rPr lang="fr-FR"/>
              <a:t>Dans le cadre de notre projet l’algorithme Minimax et les heuristiques qui en dépendent ont été développées  dans le projet de base disponible en suivant le lien suivant : </a:t>
            </a:r>
            <a:r>
              <a:rPr lang="fr-FR">
                <a:hlinkClick r:id="rId2"/>
              </a:rPr>
              <a:t>SIGSWAG/PrologPuissance4: Projet Prolog - Jeu du puissance 4 (github.com)</a:t>
            </a:r>
            <a:endParaRPr lang="fr-FR"/>
          </a:p>
          <a:p>
            <a:pPr marL="0" indent="0">
              <a:buNone/>
            </a:pPr>
            <a:r>
              <a:rPr lang="fr-FR"/>
              <a:t>Le score correspondant à chaque coût dépendra des heuristiques implémentées.</a:t>
            </a:r>
          </a:p>
        </p:txBody>
      </p:sp>
      <p:sp>
        <p:nvSpPr>
          <p:cNvPr id="6" name="Espace réservé du numéro de diapositive 5">
            <a:extLst>
              <a:ext uri="{FF2B5EF4-FFF2-40B4-BE49-F238E27FC236}">
                <a16:creationId xmlns:a16="http://schemas.microsoft.com/office/drawing/2014/main" id="{2F7099D2-585A-4A07-A7FE-AA33C8746C34}"/>
              </a:ext>
            </a:extLst>
          </p:cNvPr>
          <p:cNvSpPr>
            <a:spLocks noGrp="1"/>
          </p:cNvSpPr>
          <p:nvPr>
            <p:ph type="sldNum" sz="quarter" idx="12"/>
          </p:nvPr>
        </p:nvSpPr>
        <p:spPr/>
        <p:txBody>
          <a:bodyPr/>
          <a:lstStyle/>
          <a:p>
            <a:fld id="{D57F1E4F-1CFF-5643-939E-02111984F565}" type="slidenum">
              <a:rPr lang="en-US" smtClean="0"/>
              <a:t>13</a:t>
            </a:fld>
            <a:endParaRPr lang="en-US"/>
          </a:p>
        </p:txBody>
      </p:sp>
    </p:spTree>
    <p:extLst>
      <p:ext uri="{BB962C8B-B14F-4D97-AF65-F5344CB8AC3E}">
        <p14:creationId xmlns:p14="http://schemas.microsoft.com/office/powerpoint/2010/main" val="10514212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1">
            <a:extLst>
              <a:ext uri="{FF2B5EF4-FFF2-40B4-BE49-F238E27FC236}">
                <a16:creationId xmlns:a16="http://schemas.microsoft.com/office/drawing/2014/main" id="{A4F048C5-6C9C-0E4B-AA7D-907A1E6B8AE9}"/>
              </a:ext>
            </a:extLst>
          </p:cNvPr>
          <p:cNvSpPr>
            <a:spLocks noGrp="1"/>
          </p:cNvSpPr>
          <p:nvPr>
            <p:ph type="title"/>
          </p:nvPr>
        </p:nvSpPr>
        <p:spPr>
          <a:xfrm>
            <a:off x="646111" y="452718"/>
            <a:ext cx="9404723" cy="1400530"/>
          </a:xfrm>
        </p:spPr>
        <p:txBody>
          <a:bodyPr/>
          <a:lstStyle/>
          <a:p>
            <a:r>
              <a:rPr lang="fr-FR"/>
              <a:t>IA Minimax exemple :</a:t>
            </a:r>
          </a:p>
        </p:txBody>
      </p:sp>
      <p:pic>
        <p:nvPicPr>
          <p:cNvPr id="1028" name="Picture 4">
            <a:extLst>
              <a:ext uri="{FF2B5EF4-FFF2-40B4-BE49-F238E27FC236}">
                <a16:creationId xmlns:a16="http://schemas.microsoft.com/office/drawing/2014/main" id="{ABB0385C-E778-B440-889A-E5FA44B8CF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07510" y="2430674"/>
            <a:ext cx="6746697" cy="421668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B7F82E5B-E23B-044F-B107-C54ED1ABA5D4}"/>
              </a:ext>
            </a:extLst>
          </p:cNvPr>
          <p:cNvSpPr txBox="1"/>
          <p:nvPr/>
        </p:nvSpPr>
        <p:spPr>
          <a:xfrm>
            <a:off x="2675353" y="4993977"/>
            <a:ext cx="708610" cy="369332"/>
          </a:xfrm>
          <a:prstGeom prst="rect">
            <a:avLst/>
          </a:prstGeom>
          <a:noFill/>
        </p:spPr>
        <p:txBody>
          <a:bodyPr wrap="square" rtlCol="0">
            <a:spAutoFit/>
          </a:bodyPr>
          <a:lstStyle/>
          <a:p>
            <a:r>
              <a:rPr lang="en-FR"/>
              <a:t>MAX</a:t>
            </a:r>
          </a:p>
        </p:txBody>
      </p:sp>
      <p:sp>
        <p:nvSpPr>
          <p:cNvPr id="9" name="TextBox 8">
            <a:extLst>
              <a:ext uri="{FF2B5EF4-FFF2-40B4-BE49-F238E27FC236}">
                <a16:creationId xmlns:a16="http://schemas.microsoft.com/office/drawing/2014/main" id="{803F8C81-92FE-F546-AD98-55AF14EA420E}"/>
              </a:ext>
            </a:extLst>
          </p:cNvPr>
          <p:cNvSpPr txBox="1"/>
          <p:nvPr/>
        </p:nvSpPr>
        <p:spPr>
          <a:xfrm>
            <a:off x="2743933" y="2834209"/>
            <a:ext cx="780238" cy="369332"/>
          </a:xfrm>
          <a:prstGeom prst="rect">
            <a:avLst/>
          </a:prstGeom>
          <a:noFill/>
        </p:spPr>
        <p:txBody>
          <a:bodyPr wrap="square" rtlCol="0">
            <a:spAutoFit/>
          </a:bodyPr>
          <a:lstStyle/>
          <a:p>
            <a:r>
              <a:rPr lang="en-FR"/>
              <a:t>MAX</a:t>
            </a:r>
          </a:p>
        </p:txBody>
      </p:sp>
      <p:sp>
        <p:nvSpPr>
          <p:cNvPr id="10" name="TextBox 9">
            <a:extLst>
              <a:ext uri="{FF2B5EF4-FFF2-40B4-BE49-F238E27FC236}">
                <a16:creationId xmlns:a16="http://schemas.microsoft.com/office/drawing/2014/main" id="{105ACAAF-2AD5-F74E-9081-27B809678805}"/>
              </a:ext>
            </a:extLst>
          </p:cNvPr>
          <p:cNvSpPr txBox="1"/>
          <p:nvPr/>
        </p:nvSpPr>
        <p:spPr>
          <a:xfrm>
            <a:off x="2702785" y="3957880"/>
            <a:ext cx="708610" cy="369332"/>
          </a:xfrm>
          <a:prstGeom prst="rect">
            <a:avLst/>
          </a:prstGeom>
          <a:noFill/>
        </p:spPr>
        <p:txBody>
          <a:bodyPr wrap="square" rtlCol="0">
            <a:spAutoFit/>
          </a:bodyPr>
          <a:lstStyle/>
          <a:p>
            <a:r>
              <a:rPr lang="en-FR"/>
              <a:t>MIN</a:t>
            </a:r>
          </a:p>
        </p:txBody>
      </p:sp>
      <p:sp>
        <p:nvSpPr>
          <p:cNvPr id="7" name="TextBox 6">
            <a:extLst>
              <a:ext uri="{FF2B5EF4-FFF2-40B4-BE49-F238E27FC236}">
                <a16:creationId xmlns:a16="http://schemas.microsoft.com/office/drawing/2014/main" id="{7887DE75-1528-544F-B6D5-AC6544579DB8}"/>
              </a:ext>
            </a:extLst>
          </p:cNvPr>
          <p:cNvSpPr txBox="1"/>
          <p:nvPr/>
        </p:nvSpPr>
        <p:spPr>
          <a:xfrm>
            <a:off x="683645" y="1377366"/>
            <a:ext cx="4308295" cy="923330"/>
          </a:xfrm>
          <a:prstGeom prst="rect">
            <a:avLst/>
          </a:prstGeom>
          <a:noFill/>
        </p:spPr>
        <p:txBody>
          <a:bodyPr wrap="square" rtlCol="0">
            <a:spAutoFit/>
          </a:bodyPr>
          <a:lstStyle/>
          <a:p>
            <a:r>
              <a:rPr lang="en-FR"/>
              <a:t>Chaque noeud est un état du jeu</a:t>
            </a:r>
          </a:p>
          <a:p>
            <a:r>
              <a:rPr lang="en-FR"/>
              <a:t>Chaque branche est un mouvement possible à partir d’un état du jeu</a:t>
            </a:r>
          </a:p>
        </p:txBody>
      </p:sp>
      <p:sp>
        <p:nvSpPr>
          <p:cNvPr id="8" name="Espace réservé du numéro de diapositive 7">
            <a:extLst>
              <a:ext uri="{FF2B5EF4-FFF2-40B4-BE49-F238E27FC236}">
                <a16:creationId xmlns:a16="http://schemas.microsoft.com/office/drawing/2014/main" id="{E8B72CE1-5252-4F45-8F3D-7A26AB00C569}"/>
              </a:ext>
            </a:extLst>
          </p:cNvPr>
          <p:cNvSpPr>
            <a:spLocks noGrp="1"/>
          </p:cNvSpPr>
          <p:nvPr>
            <p:ph type="sldNum" sz="quarter" idx="12"/>
          </p:nvPr>
        </p:nvSpPr>
        <p:spPr/>
        <p:txBody>
          <a:bodyPr/>
          <a:lstStyle/>
          <a:p>
            <a:fld id="{D57F1E4F-1CFF-5643-939E-02111984F565}" type="slidenum">
              <a:rPr lang="en-US" smtClean="0"/>
              <a:t>14</a:t>
            </a:fld>
            <a:endParaRPr lang="en-US"/>
          </a:p>
        </p:txBody>
      </p:sp>
    </p:spTree>
    <p:extLst>
      <p:ext uri="{BB962C8B-B14F-4D97-AF65-F5344CB8AC3E}">
        <p14:creationId xmlns:p14="http://schemas.microsoft.com/office/powerpoint/2010/main" val="20663624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E5C60C9-C0F5-4A40-8C39-64F16F75A789}"/>
              </a:ext>
            </a:extLst>
          </p:cNvPr>
          <p:cNvSpPr>
            <a:spLocks noGrp="1"/>
          </p:cNvSpPr>
          <p:nvPr>
            <p:ph type="title"/>
          </p:nvPr>
        </p:nvSpPr>
        <p:spPr/>
        <p:txBody>
          <a:bodyPr/>
          <a:lstStyle/>
          <a:p>
            <a:r>
              <a:rPr lang="fr-FR"/>
              <a:t>IA Minimax</a:t>
            </a:r>
            <a:br>
              <a:rPr lang="fr-FR"/>
            </a:br>
            <a:endParaRPr lang="fr-FR"/>
          </a:p>
        </p:txBody>
      </p:sp>
      <p:sp>
        <p:nvSpPr>
          <p:cNvPr id="3" name="Espace réservé du contenu 2">
            <a:extLst>
              <a:ext uri="{FF2B5EF4-FFF2-40B4-BE49-F238E27FC236}">
                <a16:creationId xmlns:a16="http://schemas.microsoft.com/office/drawing/2014/main" id="{3F9932E4-ED8B-F449-A817-F7D0342D8E02}"/>
              </a:ext>
            </a:extLst>
          </p:cNvPr>
          <p:cNvSpPr>
            <a:spLocks noGrp="1"/>
          </p:cNvSpPr>
          <p:nvPr>
            <p:ph idx="1"/>
          </p:nvPr>
        </p:nvSpPr>
        <p:spPr/>
        <p:txBody>
          <a:bodyPr vert="horz" lIns="91440" tIns="45720" rIns="91440" bIns="45720" rtlCol="0" anchor="t">
            <a:normAutofit/>
          </a:bodyPr>
          <a:lstStyle/>
          <a:p>
            <a:r>
              <a:rPr lang="fr-FR"/>
              <a:t>Stratégie Centrale</a:t>
            </a:r>
          </a:p>
          <a:p>
            <a:endParaRPr lang="fr-FR"/>
          </a:p>
          <a:p>
            <a:pPr lvl="1"/>
            <a:r>
              <a:rPr lang="fr-FR"/>
              <a:t>Principe: Placer un pion dans les colonnes du milieu permet de jouer à la fois verticalement, horizontalement et en diagonale. </a:t>
            </a:r>
            <a:br>
              <a:rPr lang="fr-FR"/>
            </a:br>
            <a:r>
              <a:rPr lang="fr-FR"/>
              <a:t>Par conséquent, la valeur d’un pion placée dans ces colonnes est supérieure à celle d’un pion placé sur les bords du plateau de jeu.</a:t>
            </a:r>
          </a:p>
          <a:p>
            <a:pPr lvl="1"/>
            <a:endParaRPr lang="fr-FR"/>
          </a:p>
          <a:p>
            <a:pPr lvl="1"/>
            <a:r>
              <a:rPr lang="fr-FR"/>
              <a:t>Implémentation : A chaque case est associée une valeur numérique selon sa distance au centre. L’heuristique retourne un score qui est positif lorsque cette case représente un avantage (centrée) et négatif lorsqu’elle est un désavantage (décentrée)</a:t>
            </a:r>
          </a:p>
          <a:p>
            <a:pPr marL="457200" lvl="1" indent="0">
              <a:buNone/>
            </a:pPr>
            <a:endParaRPr lang="fr-FR"/>
          </a:p>
        </p:txBody>
      </p:sp>
      <p:sp>
        <p:nvSpPr>
          <p:cNvPr id="5" name="Espace réservé du numéro de diapositive 4">
            <a:extLst>
              <a:ext uri="{FF2B5EF4-FFF2-40B4-BE49-F238E27FC236}">
                <a16:creationId xmlns:a16="http://schemas.microsoft.com/office/drawing/2014/main" id="{074DC55A-89F1-4DD2-A51A-0D81F4E3CBC8}"/>
              </a:ext>
            </a:extLst>
          </p:cNvPr>
          <p:cNvSpPr>
            <a:spLocks noGrp="1"/>
          </p:cNvSpPr>
          <p:nvPr>
            <p:ph type="sldNum" sz="quarter" idx="12"/>
          </p:nvPr>
        </p:nvSpPr>
        <p:spPr/>
        <p:txBody>
          <a:bodyPr/>
          <a:lstStyle/>
          <a:p>
            <a:fld id="{D57F1E4F-1CFF-5643-939E-02111984F565}" type="slidenum">
              <a:rPr lang="en-US" smtClean="0"/>
              <a:t>15</a:t>
            </a:fld>
            <a:endParaRPr lang="en-US"/>
          </a:p>
        </p:txBody>
      </p:sp>
    </p:spTree>
    <p:extLst>
      <p:ext uri="{BB962C8B-B14F-4D97-AF65-F5344CB8AC3E}">
        <p14:creationId xmlns:p14="http://schemas.microsoft.com/office/powerpoint/2010/main" val="6232306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F5EC52B-E7E9-8345-9129-FBD4F2DBFFF5}"/>
              </a:ext>
            </a:extLst>
          </p:cNvPr>
          <p:cNvSpPr>
            <a:spLocks noGrp="1"/>
          </p:cNvSpPr>
          <p:nvPr>
            <p:ph type="title"/>
          </p:nvPr>
        </p:nvSpPr>
        <p:spPr/>
        <p:txBody>
          <a:bodyPr/>
          <a:lstStyle/>
          <a:p>
            <a:r>
              <a:rPr lang="fr-FR"/>
              <a:t>IA Minimax</a:t>
            </a:r>
            <a:br>
              <a:rPr lang="fr-FR"/>
            </a:br>
            <a:endParaRPr lang="fr-FR"/>
          </a:p>
        </p:txBody>
      </p:sp>
      <p:sp>
        <p:nvSpPr>
          <p:cNvPr id="3" name="Espace réservé du contenu 2">
            <a:extLst>
              <a:ext uri="{FF2B5EF4-FFF2-40B4-BE49-F238E27FC236}">
                <a16:creationId xmlns:a16="http://schemas.microsoft.com/office/drawing/2014/main" id="{8C142245-4C53-2A4E-A5C0-56FE4EA1F636}"/>
              </a:ext>
            </a:extLst>
          </p:cNvPr>
          <p:cNvSpPr>
            <a:spLocks noGrp="1"/>
          </p:cNvSpPr>
          <p:nvPr>
            <p:ph idx="1"/>
          </p:nvPr>
        </p:nvSpPr>
        <p:spPr/>
        <p:txBody>
          <a:bodyPr/>
          <a:lstStyle/>
          <a:p>
            <a:r>
              <a:rPr lang="fr-FR"/>
              <a:t>Stratégie Gagnante</a:t>
            </a:r>
          </a:p>
          <a:p>
            <a:endParaRPr lang="fr-FR"/>
          </a:p>
          <a:p>
            <a:pPr lvl="1"/>
            <a:r>
              <a:rPr lang="fr-FR"/>
              <a:t>Principe: Pour gagner la partie, il faut en priorité empêcher son adversaire de gagner la partie, mais il faut aussi jouer dans des cases adjacentes pour aligner des pions.</a:t>
            </a:r>
          </a:p>
          <a:p>
            <a:pPr lvl="1"/>
            <a:endParaRPr lang="fr-FR"/>
          </a:p>
          <a:p>
            <a:pPr lvl="1"/>
            <a:r>
              <a:rPr lang="fr-FR"/>
              <a:t>Implémentation: A chaque position du pion à jouer, on attribue un score. Ce score est calculé en fonction du nombre de pions alignés dans une direction D. Plus le joueur courant dispose de pions alignés selon D, plus le score de la case est élevé. Au contraire, plus le joueur ennemi possède de pions alignés selon D, plus le score est négativement élevé.</a:t>
            </a:r>
          </a:p>
          <a:p>
            <a:pPr marL="457200" lvl="1" indent="0">
              <a:buNone/>
            </a:pPr>
            <a:endParaRPr lang="fr-FR"/>
          </a:p>
          <a:p>
            <a:pPr lvl="1"/>
            <a:endParaRPr lang="fr-FR"/>
          </a:p>
        </p:txBody>
      </p:sp>
      <p:sp>
        <p:nvSpPr>
          <p:cNvPr id="4" name="Espace réservé du numéro de diapositive 3">
            <a:extLst>
              <a:ext uri="{FF2B5EF4-FFF2-40B4-BE49-F238E27FC236}">
                <a16:creationId xmlns:a16="http://schemas.microsoft.com/office/drawing/2014/main" id="{11345916-8B12-4597-A62D-38129AD0A35B}"/>
              </a:ext>
            </a:extLst>
          </p:cNvPr>
          <p:cNvSpPr>
            <a:spLocks noGrp="1"/>
          </p:cNvSpPr>
          <p:nvPr>
            <p:ph type="sldNum" sz="quarter" idx="12"/>
          </p:nvPr>
        </p:nvSpPr>
        <p:spPr/>
        <p:txBody>
          <a:bodyPr/>
          <a:lstStyle/>
          <a:p>
            <a:fld id="{D57F1E4F-1CFF-5643-939E-02111984F565}" type="slidenum">
              <a:rPr lang="en-US" smtClean="0"/>
              <a:t>16</a:t>
            </a:fld>
            <a:endParaRPr lang="en-US"/>
          </a:p>
        </p:txBody>
      </p:sp>
    </p:spTree>
    <p:extLst>
      <p:ext uri="{BB962C8B-B14F-4D97-AF65-F5344CB8AC3E}">
        <p14:creationId xmlns:p14="http://schemas.microsoft.com/office/powerpoint/2010/main" val="2906233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F5EC52B-E7E9-8345-9129-FBD4F2DBFFF5}"/>
              </a:ext>
            </a:extLst>
          </p:cNvPr>
          <p:cNvSpPr>
            <a:spLocks noGrp="1"/>
          </p:cNvSpPr>
          <p:nvPr>
            <p:ph type="title"/>
          </p:nvPr>
        </p:nvSpPr>
        <p:spPr/>
        <p:txBody>
          <a:bodyPr/>
          <a:lstStyle/>
          <a:p>
            <a:r>
              <a:rPr lang="fr-FR"/>
              <a:t>IA Minimax</a:t>
            </a:r>
            <a:br>
              <a:rPr lang="fr-FR"/>
            </a:br>
            <a:endParaRPr lang="fr-FR"/>
          </a:p>
        </p:txBody>
      </p:sp>
      <p:sp>
        <p:nvSpPr>
          <p:cNvPr id="3" name="Espace réservé du contenu 2">
            <a:extLst>
              <a:ext uri="{FF2B5EF4-FFF2-40B4-BE49-F238E27FC236}">
                <a16:creationId xmlns:a16="http://schemas.microsoft.com/office/drawing/2014/main" id="{8C142245-4C53-2A4E-A5C0-56FE4EA1F636}"/>
              </a:ext>
            </a:extLst>
          </p:cNvPr>
          <p:cNvSpPr>
            <a:spLocks noGrp="1"/>
          </p:cNvSpPr>
          <p:nvPr>
            <p:ph idx="1"/>
          </p:nvPr>
        </p:nvSpPr>
        <p:spPr/>
        <p:txBody>
          <a:bodyPr/>
          <a:lstStyle/>
          <a:p>
            <a:r>
              <a:rPr lang="fr-FR"/>
              <a:t>Evaluation des cas d’urgences </a:t>
            </a:r>
          </a:p>
          <a:p>
            <a:endParaRPr lang="fr-FR"/>
          </a:p>
          <a:p>
            <a:pPr lvl="1"/>
            <a:r>
              <a:rPr lang="fr-FR"/>
              <a:t>Principe: Ce n’est pas une heuristique en soi. Mais, cela permet d’alerter directement l’algorithme Minimax en cas de victoire ou de défaite via cette configuration.</a:t>
            </a:r>
          </a:p>
          <a:p>
            <a:pPr lvl="1"/>
            <a:endParaRPr lang="fr-FR"/>
          </a:p>
          <a:p>
            <a:pPr lvl="1"/>
            <a:r>
              <a:rPr lang="fr-FR"/>
              <a:t>Implémentation: A chaque position du pion à jouer, l’algorithme détermine si il y a victoire ou défaite du joueur et peut ainsi directement déterminer une configuration très mauvaise ou très bonne.</a:t>
            </a:r>
          </a:p>
          <a:p>
            <a:pPr marL="457200" lvl="1" indent="0">
              <a:buNone/>
            </a:pPr>
            <a:endParaRPr lang="fr-FR"/>
          </a:p>
          <a:p>
            <a:pPr lvl="1"/>
            <a:endParaRPr lang="fr-FR"/>
          </a:p>
        </p:txBody>
      </p:sp>
      <p:sp>
        <p:nvSpPr>
          <p:cNvPr id="4" name="Espace réservé du numéro de diapositive 3">
            <a:extLst>
              <a:ext uri="{FF2B5EF4-FFF2-40B4-BE49-F238E27FC236}">
                <a16:creationId xmlns:a16="http://schemas.microsoft.com/office/drawing/2014/main" id="{96411369-73B5-484E-A681-5B8150B11AC7}"/>
              </a:ext>
            </a:extLst>
          </p:cNvPr>
          <p:cNvSpPr>
            <a:spLocks noGrp="1"/>
          </p:cNvSpPr>
          <p:nvPr>
            <p:ph type="sldNum" sz="quarter" idx="12"/>
          </p:nvPr>
        </p:nvSpPr>
        <p:spPr/>
        <p:txBody>
          <a:bodyPr/>
          <a:lstStyle/>
          <a:p>
            <a:fld id="{D57F1E4F-1CFF-5643-939E-02111984F565}" type="slidenum">
              <a:rPr lang="en-US" smtClean="0"/>
              <a:t>17</a:t>
            </a:fld>
            <a:endParaRPr lang="en-US"/>
          </a:p>
        </p:txBody>
      </p:sp>
    </p:spTree>
    <p:extLst>
      <p:ext uri="{BB962C8B-B14F-4D97-AF65-F5344CB8AC3E}">
        <p14:creationId xmlns:p14="http://schemas.microsoft.com/office/powerpoint/2010/main" val="8725137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F8CC481-CFA1-C54D-8325-C6D5FE7041B0}"/>
              </a:ext>
            </a:extLst>
          </p:cNvPr>
          <p:cNvSpPr>
            <a:spLocks noGrp="1"/>
          </p:cNvSpPr>
          <p:nvPr>
            <p:ph type="title"/>
          </p:nvPr>
        </p:nvSpPr>
        <p:spPr/>
        <p:txBody>
          <a:bodyPr/>
          <a:lstStyle/>
          <a:p>
            <a:r>
              <a:rPr lang="fr-FR"/>
              <a:t>IA Minimax – Profondeur de recherche</a:t>
            </a:r>
          </a:p>
        </p:txBody>
      </p:sp>
      <p:sp>
        <p:nvSpPr>
          <p:cNvPr id="3" name="Espace réservé du contenu 2">
            <a:extLst>
              <a:ext uri="{FF2B5EF4-FFF2-40B4-BE49-F238E27FC236}">
                <a16:creationId xmlns:a16="http://schemas.microsoft.com/office/drawing/2014/main" id="{8AF6AD91-3B97-D647-9B0A-740902BCBBDC}"/>
              </a:ext>
            </a:extLst>
          </p:cNvPr>
          <p:cNvSpPr>
            <a:spLocks noGrp="1"/>
          </p:cNvSpPr>
          <p:nvPr>
            <p:ph idx="1"/>
          </p:nvPr>
        </p:nvSpPr>
        <p:spPr/>
        <p:txBody>
          <a:bodyPr/>
          <a:lstStyle/>
          <a:p>
            <a:r>
              <a:rPr lang="fr-FR"/>
              <a:t>L’algorithme minimax retourne une valeur heuristique pour les nœuds à la profondeur de recherche maximale. La valeur des nœuds non-terminaux est calculée à l’aide de fonction heuristiques. </a:t>
            </a:r>
          </a:p>
          <a:p>
            <a:endParaRPr lang="fr-FR"/>
          </a:p>
          <a:p>
            <a:r>
              <a:rPr lang="fr-FR"/>
              <a:t>Plus la profondeur de calcul est grande, plus la qualité du résultat sera élevée. En effet, en se rapprochant des nœuds terminaux, la valeur d’un nœud i se rapproche de la valeur finale</a:t>
            </a:r>
          </a:p>
        </p:txBody>
      </p:sp>
      <p:sp>
        <p:nvSpPr>
          <p:cNvPr id="4" name="Espace réservé du numéro de diapositive 3">
            <a:extLst>
              <a:ext uri="{FF2B5EF4-FFF2-40B4-BE49-F238E27FC236}">
                <a16:creationId xmlns:a16="http://schemas.microsoft.com/office/drawing/2014/main" id="{EE12C60F-EFA0-4773-A59E-3C766DB050E5}"/>
              </a:ext>
            </a:extLst>
          </p:cNvPr>
          <p:cNvSpPr>
            <a:spLocks noGrp="1"/>
          </p:cNvSpPr>
          <p:nvPr>
            <p:ph type="sldNum" sz="quarter" idx="12"/>
          </p:nvPr>
        </p:nvSpPr>
        <p:spPr/>
        <p:txBody>
          <a:bodyPr/>
          <a:lstStyle/>
          <a:p>
            <a:fld id="{D57F1E4F-1CFF-5643-939E-02111984F565}" type="slidenum">
              <a:rPr lang="en-US" smtClean="0"/>
              <a:t>18</a:t>
            </a:fld>
            <a:endParaRPr lang="en-US"/>
          </a:p>
        </p:txBody>
      </p:sp>
    </p:spTree>
    <p:extLst>
      <p:ext uri="{BB962C8B-B14F-4D97-AF65-F5344CB8AC3E}">
        <p14:creationId xmlns:p14="http://schemas.microsoft.com/office/powerpoint/2010/main" val="32032332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2B6E36F-E435-1E43-AA54-D6EE8E8659D1}"/>
              </a:ext>
            </a:extLst>
          </p:cNvPr>
          <p:cNvSpPr>
            <a:spLocks noGrp="1"/>
          </p:cNvSpPr>
          <p:nvPr>
            <p:ph type="title"/>
          </p:nvPr>
        </p:nvSpPr>
        <p:spPr/>
        <p:txBody>
          <a:bodyPr/>
          <a:lstStyle/>
          <a:p>
            <a:r>
              <a:rPr lang="fr-FR"/>
              <a:t>IA Minimax3 étalon - Stratégies centrale et gagnante</a:t>
            </a:r>
          </a:p>
        </p:txBody>
      </p:sp>
      <p:graphicFrame>
        <p:nvGraphicFramePr>
          <p:cNvPr id="4" name="Graphique 3">
            <a:extLst>
              <a:ext uri="{FF2B5EF4-FFF2-40B4-BE49-F238E27FC236}">
                <a16:creationId xmlns:a16="http://schemas.microsoft.com/office/drawing/2014/main" id="{7F7C01A2-A28F-5E46-847A-5D82A495C3AB}"/>
              </a:ext>
            </a:extLst>
          </p:cNvPr>
          <p:cNvGraphicFramePr>
            <a:graphicFrameLocks/>
          </p:cNvGraphicFramePr>
          <p:nvPr>
            <p:extLst>
              <p:ext uri="{D42A27DB-BD31-4B8C-83A1-F6EECF244321}">
                <p14:modId xmlns:p14="http://schemas.microsoft.com/office/powerpoint/2010/main" val="694593389"/>
              </p:ext>
            </p:extLst>
          </p:nvPr>
        </p:nvGraphicFramePr>
        <p:xfrm>
          <a:off x="1901190" y="1539240"/>
          <a:ext cx="8522970" cy="5120640"/>
        </p:xfrm>
        <a:graphic>
          <a:graphicData uri="http://schemas.openxmlformats.org/drawingml/2006/chart">
            <c:chart xmlns:c="http://schemas.openxmlformats.org/drawingml/2006/chart" xmlns:r="http://schemas.openxmlformats.org/officeDocument/2006/relationships" r:id="rId2"/>
          </a:graphicData>
        </a:graphic>
      </p:graphicFrame>
      <p:sp>
        <p:nvSpPr>
          <p:cNvPr id="5" name="Espace réservé du numéro de diapositive 4">
            <a:extLst>
              <a:ext uri="{FF2B5EF4-FFF2-40B4-BE49-F238E27FC236}">
                <a16:creationId xmlns:a16="http://schemas.microsoft.com/office/drawing/2014/main" id="{02FD379E-F50C-456B-8918-CDC6D8FA0900}"/>
              </a:ext>
            </a:extLst>
          </p:cNvPr>
          <p:cNvSpPr>
            <a:spLocks noGrp="1"/>
          </p:cNvSpPr>
          <p:nvPr>
            <p:ph type="sldNum" sz="quarter" idx="12"/>
          </p:nvPr>
        </p:nvSpPr>
        <p:spPr/>
        <p:txBody>
          <a:bodyPr/>
          <a:lstStyle/>
          <a:p>
            <a:fld id="{D57F1E4F-1CFF-5643-939E-02111984F565}" type="slidenum">
              <a:rPr lang="en-US" smtClean="0"/>
              <a:t>19</a:t>
            </a:fld>
            <a:endParaRPr lang="en-US"/>
          </a:p>
        </p:txBody>
      </p:sp>
    </p:spTree>
    <p:extLst>
      <p:ext uri="{BB962C8B-B14F-4D97-AF65-F5344CB8AC3E}">
        <p14:creationId xmlns:p14="http://schemas.microsoft.com/office/powerpoint/2010/main" val="25952911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 name="Picture 70">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3" name="Picture 72">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75" name="Oval 74">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77" name="Picture 76">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79" name="Picture 78">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81" name="Rectangle 80">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83" name="Rectangle 82">
            <a:extLst>
              <a:ext uri="{FF2B5EF4-FFF2-40B4-BE49-F238E27FC236}">
                <a16:creationId xmlns:a16="http://schemas.microsoft.com/office/drawing/2014/main" id="{757B325C-3E35-45CF-9D07-3BCB281F3B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516806B5-18C1-D540-9EBF-5957E15522BB}"/>
              </a:ext>
            </a:extLst>
          </p:cNvPr>
          <p:cNvSpPr>
            <a:spLocks noGrp="1"/>
          </p:cNvSpPr>
          <p:nvPr>
            <p:ph type="title"/>
          </p:nvPr>
        </p:nvSpPr>
        <p:spPr>
          <a:xfrm>
            <a:off x="7769649" y="76200"/>
            <a:ext cx="3352375" cy="1491927"/>
          </a:xfrm>
        </p:spPr>
        <p:txBody>
          <a:bodyPr vert="horz" lIns="91440" tIns="45720" rIns="91440" bIns="45720" rtlCol="0" anchor="b">
            <a:normAutofit fontScale="90000"/>
          </a:bodyPr>
          <a:lstStyle/>
          <a:p>
            <a:r>
              <a:rPr lang="en-US" sz="5400" b="0" i="0" kern="1200">
                <a:solidFill>
                  <a:srgbClr val="EBEBEB"/>
                </a:solidFill>
                <a:latin typeface="+mj-lt"/>
                <a:ea typeface="+mj-ea"/>
                <a:cs typeface="+mj-cs"/>
              </a:rPr>
              <a:t>Principe du jeu</a:t>
            </a:r>
          </a:p>
        </p:txBody>
      </p:sp>
      <p:sp>
        <p:nvSpPr>
          <p:cNvPr id="85" name="Freeform 36">
            <a:extLst>
              <a:ext uri="{FF2B5EF4-FFF2-40B4-BE49-F238E27FC236}">
                <a16:creationId xmlns:a16="http://schemas.microsoft.com/office/drawing/2014/main" id="{C24BEC42-AFF3-40D1-93A2-A27A42E1E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463681"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87" name="Freeform: Shape 86">
            <a:extLst>
              <a:ext uri="{FF2B5EF4-FFF2-40B4-BE49-F238E27FC236}">
                <a16:creationId xmlns:a16="http://schemas.microsoft.com/office/drawing/2014/main" id="{608F427C-1EC9-4280-9367-F2B3AA063E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809954" cy="6858000"/>
          </a:xfrm>
          <a:custGeom>
            <a:avLst/>
            <a:gdLst>
              <a:gd name="connsiteX0" fmla="*/ 6465239 w 7809954"/>
              <a:gd name="connsiteY0" fmla="*/ 0 h 6858000"/>
              <a:gd name="connsiteX1" fmla="*/ 7808777 w 7809954"/>
              <a:gd name="connsiteY1" fmla="*/ 0 h 6858000"/>
              <a:gd name="connsiteX2" fmla="*/ 7783732 w 7809954"/>
              <a:gd name="connsiteY2" fmla="*/ 155676 h 6858000"/>
              <a:gd name="connsiteX3" fmla="*/ 7759863 w 7809954"/>
              <a:gd name="connsiteY3" fmla="*/ 310667 h 6858000"/>
              <a:gd name="connsiteX4" fmla="*/ 7736499 w 7809954"/>
              <a:gd name="connsiteY4" fmla="*/ 466344 h 6858000"/>
              <a:gd name="connsiteX5" fmla="*/ 7716496 w 7809954"/>
              <a:gd name="connsiteY5" fmla="*/ 622706 h 6858000"/>
              <a:gd name="connsiteX6" fmla="*/ 7696325 w 7809954"/>
              <a:gd name="connsiteY6" fmla="*/ 778383 h 6858000"/>
              <a:gd name="connsiteX7" fmla="*/ 7677499 w 7809954"/>
              <a:gd name="connsiteY7" fmla="*/ 934745 h 6858000"/>
              <a:gd name="connsiteX8" fmla="*/ 7661363 w 7809954"/>
              <a:gd name="connsiteY8" fmla="*/ 1089050 h 6858000"/>
              <a:gd name="connsiteX9" fmla="*/ 7646067 w 7809954"/>
              <a:gd name="connsiteY9" fmla="*/ 1245413 h 6858000"/>
              <a:gd name="connsiteX10" fmla="*/ 7632115 w 7809954"/>
              <a:gd name="connsiteY10" fmla="*/ 1401089 h 6858000"/>
              <a:gd name="connsiteX11" fmla="*/ 7620013 w 7809954"/>
              <a:gd name="connsiteY11" fmla="*/ 1554023 h 6858000"/>
              <a:gd name="connsiteX12" fmla="*/ 7607910 w 7809954"/>
              <a:gd name="connsiteY12" fmla="*/ 1709013 h 6858000"/>
              <a:gd name="connsiteX13" fmla="*/ 7597825 w 7809954"/>
              <a:gd name="connsiteY13" fmla="*/ 1861947 h 6858000"/>
              <a:gd name="connsiteX14" fmla="*/ 7589925 w 7809954"/>
              <a:gd name="connsiteY14" fmla="*/ 2014880 h 6858000"/>
              <a:gd name="connsiteX15" fmla="*/ 7581688 w 7809954"/>
              <a:gd name="connsiteY15" fmla="*/ 2167128 h 6858000"/>
              <a:gd name="connsiteX16" fmla="*/ 7574797 w 7809954"/>
              <a:gd name="connsiteY16" fmla="*/ 2318004 h 6858000"/>
              <a:gd name="connsiteX17" fmla="*/ 7569922 w 7809954"/>
              <a:gd name="connsiteY17" fmla="*/ 2467508 h 6858000"/>
              <a:gd name="connsiteX18" fmla="*/ 7565720 w 7809954"/>
              <a:gd name="connsiteY18" fmla="*/ 2617013 h 6858000"/>
              <a:gd name="connsiteX19" fmla="*/ 7561686 w 7809954"/>
              <a:gd name="connsiteY19" fmla="*/ 2765145 h 6858000"/>
              <a:gd name="connsiteX20" fmla="*/ 7559837 w 7809954"/>
              <a:gd name="connsiteY20" fmla="*/ 2911221 h 6858000"/>
              <a:gd name="connsiteX21" fmla="*/ 7557820 w 7809954"/>
              <a:gd name="connsiteY21" fmla="*/ 3057296 h 6858000"/>
              <a:gd name="connsiteX22" fmla="*/ 7556811 w 7809954"/>
              <a:gd name="connsiteY22" fmla="*/ 3201314 h 6858000"/>
              <a:gd name="connsiteX23" fmla="*/ 7557820 w 7809954"/>
              <a:gd name="connsiteY23" fmla="*/ 3343960 h 6858000"/>
              <a:gd name="connsiteX24" fmla="*/ 7557820 w 7809954"/>
              <a:gd name="connsiteY24" fmla="*/ 3485235 h 6858000"/>
              <a:gd name="connsiteX25" fmla="*/ 7559837 w 7809954"/>
              <a:gd name="connsiteY25" fmla="*/ 3625138 h 6858000"/>
              <a:gd name="connsiteX26" fmla="*/ 7562862 w 7809954"/>
              <a:gd name="connsiteY26" fmla="*/ 3762298 h 6858000"/>
              <a:gd name="connsiteX27" fmla="*/ 7565720 w 7809954"/>
              <a:gd name="connsiteY27" fmla="*/ 3898087 h 6858000"/>
              <a:gd name="connsiteX28" fmla="*/ 7568914 w 7809954"/>
              <a:gd name="connsiteY28" fmla="*/ 4031132 h 6858000"/>
              <a:gd name="connsiteX29" fmla="*/ 7573788 w 7809954"/>
              <a:gd name="connsiteY29" fmla="*/ 4163491 h 6858000"/>
              <a:gd name="connsiteX30" fmla="*/ 7578999 w 7809954"/>
              <a:gd name="connsiteY30" fmla="*/ 4293793 h 6858000"/>
              <a:gd name="connsiteX31" fmla="*/ 7583705 w 7809954"/>
              <a:gd name="connsiteY31" fmla="*/ 4421352 h 6858000"/>
              <a:gd name="connsiteX32" fmla="*/ 7596985 w 7809954"/>
              <a:gd name="connsiteY32" fmla="*/ 4670298 h 6858000"/>
              <a:gd name="connsiteX33" fmla="*/ 7611104 w 7809954"/>
              <a:gd name="connsiteY33" fmla="*/ 4908956 h 6858000"/>
              <a:gd name="connsiteX34" fmla="*/ 7625896 w 7809954"/>
              <a:gd name="connsiteY34" fmla="*/ 5138013 h 6858000"/>
              <a:gd name="connsiteX35" fmla="*/ 7642201 w 7809954"/>
              <a:gd name="connsiteY35" fmla="*/ 5354726 h 6858000"/>
              <a:gd name="connsiteX36" fmla="*/ 7659178 w 7809954"/>
              <a:gd name="connsiteY36" fmla="*/ 5561838 h 6858000"/>
              <a:gd name="connsiteX37" fmla="*/ 7677499 w 7809954"/>
              <a:gd name="connsiteY37" fmla="*/ 5753862 h 6858000"/>
              <a:gd name="connsiteX38" fmla="*/ 7695485 w 7809954"/>
              <a:gd name="connsiteY38" fmla="*/ 5934227 h 6858000"/>
              <a:gd name="connsiteX39" fmla="*/ 7713470 w 7809954"/>
              <a:gd name="connsiteY39" fmla="*/ 6100191 h 6858000"/>
              <a:gd name="connsiteX40" fmla="*/ 7730447 w 7809954"/>
              <a:gd name="connsiteY40" fmla="*/ 6252438 h 6858000"/>
              <a:gd name="connsiteX41" fmla="*/ 7746584 w 7809954"/>
              <a:gd name="connsiteY41" fmla="*/ 6387541 h 6858000"/>
              <a:gd name="connsiteX42" fmla="*/ 7761880 w 7809954"/>
              <a:gd name="connsiteY42" fmla="*/ 6509613 h 6858000"/>
              <a:gd name="connsiteX43" fmla="*/ 7774655 w 7809954"/>
              <a:gd name="connsiteY43" fmla="*/ 6612483 h 6858000"/>
              <a:gd name="connsiteX44" fmla="*/ 7786757 w 7809954"/>
              <a:gd name="connsiteY44" fmla="*/ 6698894 h 6858000"/>
              <a:gd name="connsiteX45" fmla="*/ 7804071 w 7809954"/>
              <a:gd name="connsiteY45" fmla="*/ 6817538 h 6858000"/>
              <a:gd name="connsiteX46" fmla="*/ 7809954 w 7809954"/>
              <a:gd name="connsiteY46" fmla="*/ 6858000 h 6858000"/>
              <a:gd name="connsiteX47" fmla="*/ 7157124 w 7809954"/>
              <a:gd name="connsiteY47" fmla="*/ 6858000 h 6858000"/>
              <a:gd name="connsiteX48" fmla="*/ 7157124 w 7809954"/>
              <a:gd name="connsiteY48" fmla="*/ 6858000 h 6858000"/>
              <a:gd name="connsiteX49" fmla="*/ 0 w 7809954"/>
              <a:gd name="connsiteY49" fmla="*/ 6858000 h 6858000"/>
              <a:gd name="connsiteX50" fmla="*/ 0 w 7809954"/>
              <a:gd name="connsiteY50" fmla="*/ 0 h 6858000"/>
              <a:gd name="connsiteX51" fmla="*/ 6465239 w 7809954"/>
              <a:gd name="connsiteY5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7809954" h="6858000">
                <a:moveTo>
                  <a:pt x="6465239" y="0"/>
                </a:moveTo>
                <a:lnTo>
                  <a:pt x="7808777" y="0"/>
                </a:lnTo>
                <a:lnTo>
                  <a:pt x="7783732" y="155676"/>
                </a:lnTo>
                <a:lnTo>
                  <a:pt x="7759863" y="310667"/>
                </a:lnTo>
                <a:lnTo>
                  <a:pt x="7736499" y="466344"/>
                </a:lnTo>
                <a:lnTo>
                  <a:pt x="7716496" y="622706"/>
                </a:lnTo>
                <a:lnTo>
                  <a:pt x="7696325" y="778383"/>
                </a:lnTo>
                <a:lnTo>
                  <a:pt x="7677499" y="934745"/>
                </a:lnTo>
                <a:lnTo>
                  <a:pt x="7661363" y="1089050"/>
                </a:lnTo>
                <a:lnTo>
                  <a:pt x="7646067" y="1245413"/>
                </a:lnTo>
                <a:lnTo>
                  <a:pt x="7632115" y="1401089"/>
                </a:lnTo>
                <a:lnTo>
                  <a:pt x="7620013" y="1554023"/>
                </a:lnTo>
                <a:lnTo>
                  <a:pt x="7607910" y="1709013"/>
                </a:lnTo>
                <a:lnTo>
                  <a:pt x="7597825" y="1861947"/>
                </a:lnTo>
                <a:lnTo>
                  <a:pt x="7589925" y="2014880"/>
                </a:lnTo>
                <a:lnTo>
                  <a:pt x="7581688" y="2167128"/>
                </a:lnTo>
                <a:lnTo>
                  <a:pt x="7574797" y="2318004"/>
                </a:lnTo>
                <a:lnTo>
                  <a:pt x="7569922" y="2467508"/>
                </a:lnTo>
                <a:lnTo>
                  <a:pt x="7565720" y="2617013"/>
                </a:lnTo>
                <a:lnTo>
                  <a:pt x="7561686" y="2765145"/>
                </a:lnTo>
                <a:lnTo>
                  <a:pt x="7559837" y="2911221"/>
                </a:lnTo>
                <a:lnTo>
                  <a:pt x="7557820" y="3057296"/>
                </a:lnTo>
                <a:lnTo>
                  <a:pt x="7556811" y="3201314"/>
                </a:lnTo>
                <a:lnTo>
                  <a:pt x="7557820" y="3343960"/>
                </a:lnTo>
                <a:lnTo>
                  <a:pt x="7557820" y="3485235"/>
                </a:lnTo>
                <a:lnTo>
                  <a:pt x="7559837" y="3625138"/>
                </a:lnTo>
                <a:lnTo>
                  <a:pt x="7562862" y="3762298"/>
                </a:lnTo>
                <a:lnTo>
                  <a:pt x="7565720" y="3898087"/>
                </a:lnTo>
                <a:lnTo>
                  <a:pt x="7568914" y="4031132"/>
                </a:lnTo>
                <a:lnTo>
                  <a:pt x="7573788" y="4163491"/>
                </a:lnTo>
                <a:lnTo>
                  <a:pt x="7578999" y="4293793"/>
                </a:lnTo>
                <a:lnTo>
                  <a:pt x="7583705" y="4421352"/>
                </a:lnTo>
                <a:lnTo>
                  <a:pt x="7596985" y="4670298"/>
                </a:lnTo>
                <a:lnTo>
                  <a:pt x="7611104" y="4908956"/>
                </a:lnTo>
                <a:lnTo>
                  <a:pt x="7625896" y="5138013"/>
                </a:lnTo>
                <a:lnTo>
                  <a:pt x="7642201" y="5354726"/>
                </a:lnTo>
                <a:lnTo>
                  <a:pt x="7659178" y="5561838"/>
                </a:lnTo>
                <a:lnTo>
                  <a:pt x="7677499" y="5753862"/>
                </a:lnTo>
                <a:lnTo>
                  <a:pt x="7695485" y="5934227"/>
                </a:lnTo>
                <a:lnTo>
                  <a:pt x="7713470" y="6100191"/>
                </a:lnTo>
                <a:lnTo>
                  <a:pt x="7730447" y="6252438"/>
                </a:lnTo>
                <a:lnTo>
                  <a:pt x="7746584" y="6387541"/>
                </a:lnTo>
                <a:lnTo>
                  <a:pt x="7761880" y="6509613"/>
                </a:lnTo>
                <a:lnTo>
                  <a:pt x="7774655" y="6612483"/>
                </a:lnTo>
                <a:lnTo>
                  <a:pt x="7786757" y="6698894"/>
                </a:lnTo>
                <a:lnTo>
                  <a:pt x="7804071" y="6817538"/>
                </a:lnTo>
                <a:lnTo>
                  <a:pt x="7809954" y="6858000"/>
                </a:lnTo>
                <a:lnTo>
                  <a:pt x="7157124" y="6858000"/>
                </a:lnTo>
                <a:lnTo>
                  <a:pt x="7157124" y="6858000"/>
                </a:lnTo>
                <a:lnTo>
                  <a:pt x="0" y="6858000"/>
                </a:lnTo>
                <a:lnTo>
                  <a:pt x="0" y="0"/>
                </a:lnTo>
                <a:lnTo>
                  <a:pt x="6465239"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9" name="Rectangle 88">
            <a:extLst>
              <a:ext uri="{FF2B5EF4-FFF2-40B4-BE49-F238E27FC236}">
                <a16:creationId xmlns:a16="http://schemas.microsoft.com/office/drawing/2014/main" id="{F98810A7-E114-447A-A7D6-69B27CFB56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ZoneTexte 3">
            <a:extLst>
              <a:ext uri="{FF2B5EF4-FFF2-40B4-BE49-F238E27FC236}">
                <a16:creationId xmlns:a16="http://schemas.microsoft.com/office/drawing/2014/main" id="{8203C538-C4A7-4540-BD03-82C1B80D752B}"/>
              </a:ext>
            </a:extLst>
          </p:cNvPr>
          <p:cNvSpPr txBox="1"/>
          <p:nvPr/>
        </p:nvSpPr>
        <p:spPr>
          <a:xfrm>
            <a:off x="8023153" y="1854820"/>
            <a:ext cx="3635447" cy="5078313"/>
          </a:xfrm>
          <a:prstGeom prst="rect">
            <a:avLst/>
          </a:prstGeom>
          <a:noFill/>
        </p:spPr>
        <p:txBody>
          <a:bodyPr wrap="square" rtlCol="0">
            <a:spAutoFit/>
          </a:bodyPr>
          <a:lstStyle/>
          <a:p>
            <a:endParaRPr lang="fr-FR">
              <a:solidFill>
                <a:schemeClr val="bg1"/>
              </a:solidFill>
            </a:endParaRPr>
          </a:p>
          <a:p>
            <a:pPr marL="285750" indent="-285750">
              <a:buFontTx/>
              <a:buChar char="-"/>
            </a:pPr>
            <a:r>
              <a:rPr lang="fr-FR">
                <a:solidFill>
                  <a:schemeClr val="bg1"/>
                </a:solidFill>
              </a:rPr>
              <a:t>Terrain de jeu en 6x7, deux joueurs s’affrontent avec des pions de couleur différente</a:t>
            </a:r>
          </a:p>
          <a:p>
            <a:endParaRPr lang="fr-FR">
              <a:solidFill>
                <a:schemeClr val="bg1"/>
              </a:solidFill>
            </a:endParaRPr>
          </a:p>
          <a:p>
            <a:pPr marL="285750" indent="-285750">
              <a:buFontTx/>
              <a:buChar char="-"/>
            </a:pPr>
            <a:r>
              <a:rPr lang="fr-FR">
                <a:solidFill>
                  <a:schemeClr val="bg1"/>
                </a:solidFill>
              </a:rPr>
              <a:t>Aligner 4 pions verticalement, horizontalement ou en diagonale pour être victorieux</a:t>
            </a:r>
          </a:p>
          <a:p>
            <a:endParaRPr lang="fr-FR">
              <a:solidFill>
                <a:schemeClr val="bg1"/>
              </a:solidFill>
            </a:endParaRPr>
          </a:p>
          <a:p>
            <a:pPr marL="285750" indent="-285750">
              <a:buFontTx/>
              <a:buChar char="-"/>
            </a:pPr>
            <a:r>
              <a:rPr lang="fr-FR">
                <a:solidFill>
                  <a:schemeClr val="bg1"/>
                </a:solidFill>
              </a:rPr>
              <a:t>Les pions ne peuvent être placés que sur les sommets des colonnes</a:t>
            </a:r>
          </a:p>
          <a:p>
            <a:pPr marL="285750" indent="-285750">
              <a:buFontTx/>
              <a:buChar char="-"/>
            </a:pPr>
            <a:endParaRPr lang="fr-FR">
              <a:solidFill>
                <a:schemeClr val="bg1"/>
              </a:solidFill>
            </a:endParaRPr>
          </a:p>
          <a:p>
            <a:pPr marL="285750" indent="-285750">
              <a:buFontTx/>
              <a:buChar char="-"/>
            </a:pPr>
            <a:endParaRPr lang="fr-FR">
              <a:solidFill>
                <a:schemeClr val="bg1"/>
              </a:solidFill>
            </a:endParaRPr>
          </a:p>
          <a:p>
            <a:pPr marL="285750" indent="-285750">
              <a:buFontTx/>
              <a:buChar char="-"/>
            </a:pPr>
            <a:endParaRPr lang="fr-FR">
              <a:solidFill>
                <a:schemeClr val="bg1"/>
              </a:solidFill>
            </a:endParaRPr>
          </a:p>
        </p:txBody>
      </p:sp>
      <p:pic>
        <p:nvPicPr>
          <p:cNvPr id="6" name="Image 5">
            <a:extLst>
              <a:ext uri="{FF2B5EF4-FFF2-40B4-BE49-F238E27FC236}">
                <a16:creationId xmlns:a16="http://schemas.microsoft.com/office/drawing/2014/main" id="{B2AAAE56-A30E-E449-83E4-DA4825711926}"/>
              </a:ext>
            </a:extLst>
          </p:cNvPr>
          <p:cNvPicPr>
            <a:picLocks noChangeAspect="1"/>
          </p:cNvPicPr>
          <p:nvPr/>
        </p:nvPicPr>
        <p:blipFill rotWithShape="1">
          <a:blip r:embed="rId6">
            <a:extLst>
              <a:ext uri="{28A0092B-C50C-407E-A947-70E740481C1C}">
                <a14:useLocalDpi xmlns:a14="http://schemas.microsoft.com/office/drawing/2010/main" val="0"/>
              </a:ext>
            </a:extLst>
          </a:blip>
          <a:srcRect l="11506" t="-1698" r="9631" b="1698"/>
          <a:stretch/>
        </p:blipFill>
        <p:spPr>
          <a:xfrm>
            <a:off x="473330" y="907799"/>
            <a:ext cx="6697422" cy="5042402"/>
          </a:xfrm>
          <a:prstGeom prst="rect">
            <a:avLst/>
          </a:prstGeom>
        </p:spPr>
      </p:pic>
      <p:sp>
        <p:nvSpPr>
          <p:cNvPr id="3" name="Espace réservé du numéro de diapositive 2">
            <a:extLst>
              <a:ext uri="{FF2B5EF4-FFF2-40B4-BE49-F238E27FC236}">
                <a16:creationId xmlns:a16="http://schemas.microsoft.com/office/drawing/2014/main" id="{9BBE5998-041E-4079-8CC2-1461BC7E3F95}"/>
              </a:ext>
            </a:extLst>
          </p:cNvPr>
          <p:cNvSpPr>
            <a:spLocks noGrp="1"/>
          </p:cNvSpPr>
          <p:nvPr>
            <p:ph type="sldNum" sz="quarter" idx="12"/>
          </p:nvPr>
        </p:nvSpPr>
        <p:spPr/>
        <p:txBody>
          <a:bodyPr/>
          <a:lstStyle/>
          <a:p>
            <a:fld id="{D57F1E4F-1CFF-5643-939E-02111984F565}" type="slidenum">
              <a:rPr lang="en-US" smtClean="0">
                <a:solidFill>
                  <a:schemeClr val="bg1"/>
                </a:solidFill>
              </a:rPr>
              <a:t>2</a:t>
            </a:fld>
            <a:endParaRPr lang="en-US">
              <a:solidFill>
                <a:schemeClr val="bg1"/>
              </a:solidFill>
            </a:endParaRPr>
          </a:p>
        </p:txBody>
      </p:sp>
    </p:spTree>
    <p:extLst>
      <p:ext uri="{BB962C8B-B14F-4D97-AF65-F5344CB8AC3E}">
        <p14:creationId xmlns:p14="http://schemas.microsoft.com/office/powerpoint/2010/main" val="4081391212"/>
      </p:ext>
    </p:extLst>
  </p:cSld>
  <p:clrMapOvr>
    <a:overrideClrMapping bg1="lt1" tx1="dk1" bg2="lt2" tx2="dk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971CE0F-B5B8-40F7-884B-4EF2E9D6DCCE}"/>
              </a:ext>
            </a:extLst>
          </p:cNvPr>
          <p:cNvSpPr>
            <a:spLocks noGrp="1"/>
          </p:cNvSpPr>
          <p:nvPr>
            <p:ph type="title"/>
          </p:nvPr>
        </p:nvSpPr>
        <p:spPr/>
        <p:txBody>
          <a:bodyPr/>
          <a:lstStyle/>
          <a:p>
            <a:r>
              <a:rPr lang="fr-FR"/>
              <a:t>IA </a:t>
            </a:r>
            <a:r>
              <a:rPr lang="fr-FR" err="1"/>
              <a:t>AlphaBeta</a:t>
            </a:r>
            <a:endParaRPr lang="fr-FR"/>
          </a:p>
        </p:txBody>
      </p:sp>
      <p:sp>
        <p:nvSpPr>
          <p:cNvPr id="3" name="Espace réservé du contenu 2">
            <a:extLst>
              <a:ext uri="{FF2B5EF4-FFF2-40B4-BE49-F238E27FC236}">
                <a16:creationId xmlns:a16="http://schemas.microsoft.com/office/drawing/2014/main" id="{CF66F9D6-2F52-4764-8907-F50A9F40AC9D}"/>
              </a:ext>
            </a:extLst>
          </p:cNvPr>
          <p:cNvSpPr>
            <a:spLocks noGrp="1"/>
          </p:cNvSpPr>
          <p:nvPr>
            <p:ph idx="1"/>
          </p:nvPr>
        </p:nvSpPr>
        <p:spPr/>
        <p:txBody>
          <a:bodyPr vert="horz" lIns="91440" tIns="45720" rIns="91440" bIns="45720" rtlCol="0" anchor="t">
            <a:normAutofit fontScale="77500" lnSpcReduction="20000"/>
          </a:bodyPr>
          <a:lstStyle/>
          <a:p>
            <a:r>
              <a:rPr lang="fr-FR"/>
              <a:t>L'IA </a:t>
            </a:r>
            <a:r>
              <a:rPr lang="fr-FR" err="1"/>
              <a:t>AlphaBeta</a:t>
            </a:r>
            <a:r>
              <a:rPr lang="fr-FR"/>
              <a:t> est une IA Minimax optimisée permettant d'explorer le moins de branche possible.</a:t>
            </a:r>
          </a:p>
          <a:p>
            <a:pPr>
              <a:buClr>
                <a:srgbClr val="8AD0D6"/>
              </a:buClr>
            </a:pPr>
            <a:endParaRPr lang="fr-FR"/>
          </a:p>
          <a:p>
            <a:pPr>
              <a:buClr>
                <a:srgbClr val="8AD0D6"/>
              </a:buClr>
            </a:pPr>
            <a:r>
              <a:rPr lang="fr-FR"/>
              <a:t>Principe : Si la valeur d'un fils f d'un nœud Max est supérieure à la valeur courante d'un nœud Min ancêtre alors les frères de f n'ont pas besoin d'être explorés</a:t>
            </a:r>
          </a:p>
          <a:p>
            <a:pPr>
              <a:buClr>
                <a:srgbClr val="8AD0D6"/>
              </a:buClr>
            </a:pPr>
            <a:endParaRPr lang="fr-FR"/>
          </a:p>
          <a:p>
            <a:pPr>
              <a:buClr>
                <a:srgbClr val="8AD0D6"/>
              </a:buClr>
            </a:pPr>
            <a:r>
              <a:rPr lang="fr-FR"/>
              <a:t>Dans le cadre de notre projet l’algorithme </a:t>
            </a:r>
            <a:r>
              <a:rPr lang="fr-FR" err="1"/>
              <a:t>AlphaBeta</a:t>
            </a:r>
            <a:r>
              <a:rPr lang="fr-FR"/>
              <a:t> a été développé dans le projet suivant  : </a:t>
            </a:r>
            <a:r>
              <a:rPr lang="fr-FR">
                <a:hlinkClick r:id="rId2"/>
              </a:rPr>
              <a:t>PrologPuissance4/minimaxdraw.pl at master · PeredurOmega/PrologPuissance4 (github.com)</a:t>
            </a:r>
            <a:endParaRPr lang="fr-FR"/>
          </a:p>
          <a:p>
            <a:pPr>
              <a:buClr>
                <a:srgbClr val="8AD0D6"/>
              </a:buClr>
            </a:pPr>
            <a:endParaRPr lang="fr-FR"/>
          </a:p>
          <a:p>
            <a:pPr>
              <a:buClr>
                <a:srgbClr val="8AD0D6"/>
              </a:buClr>
            </a:pPr>
            <a:r>
              <a:rPr lang="fr-FR"/>
              <a:t>Stratégies utilisées : </a:t>
            </a:r>
          </a:p>
          <a:p>
            <a:pPr lvl="1">
              <a:buClr>
                <a:srgbClr val="8AD0D6"/>
              </a:buClr>
              <a:buFont typeface="Arial" panose="020B0604020202020204" pitchFamily="34" charset="0"/>
              <a:buChar char="•"/>
            </a:pPr>
            <a:r>
              <a:rPr lang="fr-FR"/>
              <a:t>Défensive</a:t>
            </a:r>
          </a:p>
          <a:p>
            <a:pPr lvl="1">
              <a:buClr>
                <a:srgbClr val="8AD0D6"/>
              </a:buClr>
              <a:buFont typeface="Arial" panose="020B0604020202020204" pitchFamily="34" charset="0"/>
              <a:buChar char="•"/>
            </a:pPr>
            <a:r>
              <a:rPr lang="fr-FR"/>
              <a:t>Offensive</a:t>
            </a:r>
          </a:p>
          <a:p>
            <a:pPr lvl="1">
              <a:buClr>
                <a:srgbClr val="8AD0D6"/>
              </a:buClr>
              <a:buFont typeface="Arial" panose="020B0604020202020204" pitchFamily="34" charset="0"/>
              <a:buChar char="•"/>
            </a:pPr>
            <a:r>
              <a:rPr lang="fr-FR"/>
              <a:t>Equilibrée</a:t>
            </a:r>
          </a:p>
        </p:txBody>
      </p:sp>
      <p:sp>
        <p:nvSpPr>
          <p:cNvPr id="4" name="Espace réservé du numéro de diapositive 3">
            <a:extLst>
              <a:ext uri="{FF2B5EF4-FFF2-40B4-BE49-F238E27FC236}">
                <a16:creationId xmlns:a16="http://schemas.microsoft.com/office/drawing/2014/main" id="{05D6CCB1-B92D-48F4-AA8C-27F009CC7C37}"/>
              </a:ext>
            </a:extLst>
          </p:cNvPr>
          <p:cNvSpPr>
            <a:spLocks noGrp="1"/>
          </p:cNvSpPr>
          <p:nvPr>
            <p:ph type="sldNum" sz="quarter" idx="12"/>
          </p:nvPr>
        </p:nvSpPr>
        <p:spPr/>
        <p:txBody>
          <a:bodyPr/>
          <a:lstStyle/>
          <a:p>
            <a:fld id="{D57F1E4F-1CFF-5643-939E-02111984F565}" type="slidenum">
              <a:rPr lang="en-US" smtClean="0"/>
              <a:t>20</a:t>
            </a:fld>
            <a:endParaRPr lang="en-US"/>
          </a:p>
        </p:txBody>
      </p:sp>
    </p:spTree>
    <p:extLst>
      <p:ext uri="{BB962C8B-B14F-4D97-AF65-F5344CB8AC3E}">
        <p14:creationId xmlns:p14="http://schemas.microsoft.com/office/powerpoint/2010/main" val="19290085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FFC8019-2514-DD4C-BDDD-2B601EC0D72D}"/>
              </a:ext>
            </a:extLst>
          </p:cNvPr>
          <p:cNvSpPr>
            <a:spLocks noGrp="1"/>
          </p:cNvSpPr>
          <p:nvPr>
            <p:ph type="sldNum" sz="quarter" idx="12"/>
          </p:nvPr>
        </p:nvSpPr>
        <p:spPr/>
        <p:txBody>
          <a:bodyPr/>
          <a:lstStyle/>
          <a:p>
            <a:fld id="{D57F1E4F-1CFF-5643-939E-02111984F565}" type="slidenum">
              <a:rPr lang="en-US" smtClean="0"/>
              <a:t>21</a:t>
            </a:fld>
            <a:endParaRPr lang="en-US"/>
          </a:p>
        </p:txBody>
      </p:sp>
      <p:pic>
        <p:nvPicPr>
          <p:cNvPr id="5" name="Picture 4">
            <a:extLst>
              <a:ext uri="{FF2B5EF4-FFF2-40B4-BE49-F238E27FC236}">
                <a16:creationId xmlns:a16="http://schemas.microsoft.com/office/drawing/2014/main" id="{0CC77A44-4AF4-1846-AADD-5343512D6B93}"/>
              </a:ext>
            </a:extLst>
          </p:cNvPr>
          <p:cNvPicPr>
            <a:picLocks noChangeAspect="1"/>
          </p:cNvPicPr>
          <p:nvPr/>
        </p:nvPicPr>
        <p:blipFill>
          <a:blip r:embed="rId3"/>
          <a:stretch>
            <a:fillRect/>
          </a:stretch>
        </p:blipFill>
        <p:spPr>
          <a:xfrm>
            <a:off x="2931205" y="2213629"/>
            <a:ext cx="5980270" cy="3791614"/>
          </a:xfrm>
          <a:prstGeom prst="rect">
            <a:avLst/>
          </a:prstGeom>
        </p:spPr>
      </p:pic>
      <p:sp>
        <p:nvSpPr>
          <p:cNvPr id="7" name="TextBox 6">
            <a:extLst>
              <a:ext uri="{FF2B5EF4-FFF2-40B4-BE49-F238E27FC236}">
                <a16:creationId xmlns:a16="http://schemas.microsoft.com/office/drawing/2014/main" id="{59EDD629-8F74-0247-AD48-0FF289738B91}"/>
              </a:ext>
            </a:extLst>
          </p:cNvPr>
          <p:cNvSpPr txBox="1"/>
          <p:nvPr/>
        </p:nvSpPr>
        <p:spPr>
          <a:xfrm>
            <a:off x="2958637" y="2221467"/>
            <a:ext cx="780238" cy="369332"/>
          </a:xfrm>
          <a:prstGeom prst="rect">
            <a:avLst/>
          </a:prstGeom>
          <a:noFill/>
        </p:spPr>
        <p:txBody>
          <a:bodyPr wrap="square" rtlCol="0">
            <a:spAutoFit/>
          </a:bodyPr>
          <a:lstStyle/>
          <a:p>
            <a:r>
              <a:rPr lang="en-FR"/>
              <a:t>MAX</a:t>
            </a:r>
          </a:p>
        </p:txBody>
      </p:sp>
      <p:sp>
        <p:nvSpPr>
          <p:cNvPr id="8" name="TextBox 7">
            <a:extLst>
              <a:ext uri="{FF2B5EF4-FFF2-40B4-BE49-F238E27FC236}">
                <a16:creationId xmlns:a16="http://schemas.microsoft.com/office/drawing/2014/main" id="{0375B7FD-2A17-D840-860E-5EB7560E7F52}"/>
              </a:ext>
            </a:extLst>
          </p:cNvPr>
          <p:cNvSpPr txBox="1"/>
          <p:nvPr/>
        </p:nvSpPr>
        <p:spPr>
          <a:xfrm>
            <a:off x="2958637" y="3337300"/>
            <a:ext cx="708610" cy="369332"/>
          </a:xfrm>
          <a:prstGeom prst="rect">
            <a:avLst/>
          </a:prstGeom>
          <a:noFill/>
        </p:spPr>
        <p:txBody>
          <a:bodyPr wrap="square" rtlCol="0">
            <a:spAutoFit/>
          </a:bodyPr>
          <a:lstStyle/>
          <a:p>
            <a:r>
              <a:rPr lang="en-FR"/>
              <a:t>MIN</a:t>
            </a:r>
          </a:p>
        </p:txBody>
      </p:sp>
      <p:sp>
        <p:nvSpPr>
          <p:cNvPr id="9" name="Titre 1">
            <a:extLst>
              <a:ext uri="{FF2B5EF4-FFF2-40B4-BE49-F238E27FC236}">
                <a16:creationId xmlns:a16="http://schemas.microsoft.com/office/drawing/2014/main" id="{5489E681-4167-A647-8954-F7BBE062A3CC}"/>
              </a:ext>
            </a:extLst>
          </p:cNvPr>
          <p:cNvSpPr>
            <a:spLocks noGrp="1"/>
          </p:cNvSpPr>
          <p:nvPr>
            <p:ph type="title"/>
          </p:nvPr>
        </p:nvSpPr>
        <p:spPr>
          <a:xfrm>
            <a:off x="646111" y="452718"/>
            <a:ext cx="9404723" cy="1400530"/>
          </a:xfrm>
        </p:spPr>
        <p:txBody>
          <a:bodyPr/>
          <a:lstStyle/>
          <a:p>
            <a:r>
              <a:rPr lang="fr-FR"/>
              <a:t>IA </a:t>
            </a:r>
            <a:r>
              <a:rPr lang="fr-FR" err="1"/>
              <a:t>AlphaBeta</a:t>
            </a:r>
            <a:endParaRPr lang="fr-FR"/>
          </a:p>
        </p:txBody>
      </p:sp>
      <p:sp>
        <p:nvSpPr>
          <p:cNvPr id="10" name="TextBox 9">
            <a:extLst>
              <a:ext uri="{FF2B5EF4-FFF2-40B4-BE49-F238E27FC236}">
                <a16:creationId xmlns:a16="http://schemas.microsoft.com/office/drawing/2014/main" id="{72530802-17A7-B848-9929-DB5F431085E4}"/>
              </a:ext>
            </a:extLst>
          </p:cNvPr>
          <p:cNvSpPr txBox="1"/>
          <p:nvPr/>
        </p:nvSpPr>
        <p:spPr>
          <a:xfrm>
            <a:off x="646111" y="1467128"/>
            <a:ext cx="4880225" cy="646331"/>
          </a:xfrm>
          <a:prstGeom prst="rect">
            <a:avLst/>
          </a:prstGeom>
          <a:noFill/>
        </p:spPr>
        <p:txBody>
          <a:bodyPr wrap="square" rtlCol="0">
            <a:spAutoFit/>
          </a:bodyPr>
          <a:lstStyle/>
          <a:p>
            <a:r>
              <a:rPr lang="en-FR"/>
              <a:t>Il est possible de limiter l’exploration de l’arbre sans impacter la meilleure solution</a:t>
            </a:r>
          </a:p>
        </p:txBody>
      </p:sp>
      <p:sp>
        <p:nvSpPr>
          <p:cNvPr id="14" name="Oval 13">
            <a:extLst>
              <a:ext uri="{FF2B5EF4-FFF2-40B4-BE49-F238E27FC236}">
                <a16:creationId xmlns:a16="http://schemas.microsoft.com/office/drawing/2014/main" id="{F9462959-ADBA-E54B-8B77-CA76010064A2}"/>
              </a:ext>
            </a:extLst>
          </p:cNvPr>
          <p:cNvSpPr/>
          <p:nvPr/>
        </p:nvSpPr>
        <p:spPr>
          <a:xfrm>
            <a:off x="3471835" y="4109436"/>
            <a:ext cx="2121408" cy="97840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FR"/>
          </a:p>
        </p:txBody>
      </p:sp>
      <p:sp>
        <p:nvSpPr>
          <p:cNvPr id="6" name="TextBox 5">
            <a:extLst>
              <a:ext uri="{FF2B5EF4-FFF2-40B4-BE49-F238E27FC236}">
                <a16:creationId xmlns:a16="http://schemas.microsoft.com/office/drawing/2014/main" id="{2EE30A91-4DFE-3740-B5A5-37DE2ABF5561}"/>
              </a:ext>
            </a:extLst>
          </p:cNvPr>
          <p:cNvSpPr txBox="1"/>
          <p:nvPr/>
        </p:nvSpPr>
        <p:spPr>
          <a:xfrm>
            <a:off x="2931205" y="4413974"/>
            <a:ext cx="708610" cy="369332"/>
          </a:xfrm>
          <a:prstGeom prst="rect">
            <a:avLst/>
          </a:prstGeom>
          <a:noFill/>
        </p:spPr>
        <p:txBody>
          <a:bodyPr wrap="square" rtlCol="0">
            <a:spAutoFit/>
          </a:bodyPr>
          <a:lstStyle/>
          <a:p>
            <a:r>
              <a:rPr lang="en-FR"/>
              <a:t>MAX</a:t>
            </a:r>
          </a:p>
        </p:txBody>
      </p:sp>
      <p:sp>
        <p:nvSpPr>
          <p:cNvPr id="19" name="Doughnut 18">
            <a:extLst>
              <a:ext uri="{FF2B5EF4-FFF2-40B4-BE49-F238E27FC236}">
                <a16:creationId xmlns:a16="http://schemas.microsoft.com/office/drawing/2014/main" id="{FDF42F65-6993-704A-A9B6-8B2DCB46B942}"/>
              </a:ext>
            </a:extLst>
          </p:cNvPr>
          <p:cNvSpPr/>
          <p:nvPr/>
        </p:nvSpPr>
        <p:spPr>
          <a:xfrm>
            <a:off x="4188366" y="3274061"/>
            <a:ext cx="627385" cy="617730"/>
          </a:xfrm>
          <a:prstGeom prst="donut">
            <a:avLst>
              <a:gd name="adj" fmla="val 6997"/>
            </a:avLst>
          </a:prstGeom>
          <a:solidFill>
            <a:srgbClr val="0070C0"/>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FR">
              <a:solidFill>
                <a:schemeClr val="tx1"/>
              </a:solidFill>
            </a:endParaRPr>
          </a:p>
        </p:txBody>
      </p:sp>
    </p:spTree>
    <p:extLst>
      <p:ext uri="{BB962C8B-B14F-4D97-AF65-F5344CB8AC3E}">
        <p14:creationId xmlns:p14="http://schemas.microsoft.com/office/powerpoint/2010/main" val="39784168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FFC8019-2514-DD4C-BDDD-2B601EC0D72D}"/>
              </a:ext>
            </a:extLst>
          </p:cNvPr>
          <p:cNvSpPr>
            <a:spLocks noGrp="1"/>
          </p:cNvSpPr>
          <p:nvPr>
            <p:ph type="sldNum" sz="quarter" idx="12"/>
          </p:nvPr>
        </p:nvSpPr>
        <p:spPr/>
        <p:txBody>
          <a:bodyPr/>
          <a:lstStyle/>
          <a:p>
            <a:fld id="{D57F1E4F-1CFF-5643-939E-02111984F565}" type="slidenum">
              <a:rPr lang="en-US" smtClean="0"/>
              <a:t>22</a:t>
            </a:fld>
            <a:endParaRPr lang="en-US"/>
          </a:p>
        </p:txBody>
      </p:sp>
      <p:pic>
        <p:nvPicPr>
          <p:cNvPr id="5" name="Picture 4">
            <a:extLst>
              <a:ext uri="{FF2B5EF4-FFF2-40B4-BE49-F238E27FC236}">
                <a16:creationId xmlns:a16="http://schemas.microsoft.com/office/drawing/2014/main" id="{0CC77A44-4AF4-1846-AADD-5343512D6B93}"/>
              </a:ext>
            </a:extLst>
          </p:cNvPr>
          <p:cNvPicPr>
            <a:picLocks noChangeAspect="1"/>
          </p:cNvPicPr>
          <p:nvPr/>
        </p:nvPicPr>
        <p:blipFill>
          <a:blip r:embed="rId3"/>
          <a:stretch>
            <a:fillRect/>
          </a:stretch>
        </p:blipFill>
        <p:spPr>
          <a:xfrm>
            <a:off x="2931205" y="2213629"/>
            <a:ext cx="5984664" cy="3794400"/>
          </a:xfrm>
          <a:prstGeom prst="rect">
            <a:avLst/>
          </a:prstGeom>
        </p:spPr>
      </p:pic>
      <p:sp>
        <p:nvSpPr>
          <p:cNvPr id="7" name="TextBox 6">
            <a:extLst>
              <a:ext uri="{FF2B5EF4-FFF2-40B4-BE49-F238E27FC236}">
                <a16:creationId xmlns:a16="http://schemas.microsoft.com/office/drawing/2014/main" id="{59EDD629-8F74-0247-AD48-0FF289738B91}"/>
              </a:ext>
            </a:extLst>
          </p:cNvPr>
          <p:cNvSpPr txBox="1"/>
          <p:nvPr/>
        </p:nvSpPr>
        <p:spPr>
          <a:xfrm>
            <a:off x="2958637" y="2221467"/>
            <a:ext cx="780238" cy="369332"/>
          </a:xfrm>
          <a:prstGeom prst="rect">
            <a:avLst/>
          </a:prstGeom>
          <a:noFill/>
        </p:spPr>
        <p:txBody>
          <a:bodyPr wrap="square" rtlCol="0">
            <a:spAutoFit/>
          </a:bodyPr>
          <a:lstStyle/>
          <a:p>
            <a:r>
              <a:rPr lang="en-FR"/>
              <a:t>MAX</a:t>
            </a:r>
          </a:p>
        </p:txBody>
      </p:sp>
      <p:sp>
        <p:nvSpPr>
          <p:cNvPr id="8" name="TextBox 7">
            <a:extLst>
              <a:ext uri="{FF2B5EF4-FFF2-40B4-BE49-F238E27FC236}">
                <a16:creationId xmlns:a16="http://schemas.microsoft.com/office/drawing/2014/main" id="{0375B7FD-2A17-D840-860E-5EB7560E7F52}"/>
              </a:ext>
            </a:extLst>
          </p:cNvPr>
          <p:cNvSpPr txBox="1"/>
          <p:nvPr/>
        </p:nvSpPr>
        <p:spPr>
          <a:xfrm>
            <a:off x="2958637" y="3337300"/>
            <a:ext cx="708610" cy="369332"/>
          </a:xfrm>
          <a:prstGeom prst="rect">
            <a:avLst/>
          </a:prstGeom>
          <a:noFill/>
        </p:spPr>
        <p:txBody>
          <a:bodyPr wrap="square" rtlCol="0">
            <a:spAutoFit/>
          </a:bodyPr>
          <a:lstStyle/>
          <a:p>
            <a:r>
              <a:rPr lang="en-FR"/>
              <a:t>MIN</a:t>
            </a:r>
          </a:p>
        </p:txBody>
      </p:sp>
      <p:sp>
        <p:nvSpPr>
          <p:cNvPr id="9" name="Titre 1">
            <a:extLst>
              <a:ext uri="{FF2B5EF4-FFF2-40B4-BE49-F238E27FC236}">
                <a16:creationId xmlns:a16="http://schemas.microsoft.com/office/drawing/2014/main" id="{5489E681-4167-A647-8954-F7BBE062A3CC}"/>
              </a:ext>
            </a:extLst>
          </p:cNvPr>
          <p:cNvSpPr>
            <a:spLocks noGrp="1"/>
          </p:cNvSpPr>
          <p:nvPr>
            <p:ph type="title"/>
          </p:nvPr>
        </p:nvSpPr>
        <p:spPr>
          <a:xfrm>
            <a:off x="646111" y="452718"/>
            <a:ext cx="9404723" cy="1400530"/>
          </a:xfrm>
        </p:spPr>
        <p:txBody>
          <a:bodyPr/>
          <a:lstStyle/>
          <a:p>
            <a:r>
              <a:rPr lang="fr-FR"/>
              <a:t>IA </a:t>
            </a:r>
            <a:r>
              <a:rPr lang="fr-FR" err="1"/>
              <a:t>AlphaBeta</a:t>
            </a:r>
            <a:endParaRPr lang="fr-FR"/>
          </a:p>
        </p:txBody>
      </p:sp>
      <p:sp>
        <p:nvSpPr>
          <p:cNvPr id="10" name="TextBox 9">
            <a:extLst>
              <a:ext uri="{FF2B5EF4-FFF2-40B4-BE49-F238E27FC236}">
                <a16:creationId xmlns:a16="http://schemas.microsoft.com/office/drawing/2014/main" id="{72530802-17A7-B848-9929-DB5F431085E4}"/>
              </a:ext>
            </a:extLst>
          </p:cNvPr>
          <p:cNvSpPr txBox="1"/>
          <p:nvPr/>
        </p:nvSpPr>
        <p:spPr>
          <a:xfrm>
            <a:off x="646111" y="1467128"/>
            <a:ext cx="4880225" cy="646331"/>
          </a:xfrm>
          <a:prstGeom prst="rect">
            <a:avLst/>
          </a:prstGeom>
          <a:noFill/>
        </p:spPr>
        <p:txBody>
          <a:bodyPr wrap="square" rtlCol="0">
            <a:spAutoFit/>
          </a:bodyPr>
          <a:lstStyle/>
          <a:p>
            <a:r>
              <a:rPr lang="en-FR"/>
              <a:t>Il est possible de limiter l’exploration de l’arbre sans impacter la meilleure solution</a:t>
            </a:r>
          </a:p>
        </p:txBody>
      </p:sp>
      <p:sp>
        <p:nvSpPr>
          <p:cNvPr id="14" name="Oval 13">
            <a:extLst>
              <a:ext uri="{FF2B5EF4-FFF2-40B4-BE49-F238E27FC236}">
                <a16:creationId xmlns:a16="http://schemas.microsoft.com/office/drawing/2014/main" id="{F9462959-ADBA-E54B-8B77-CA76010064A2}"/>
              </a:ext>
            </a:extLst>
          </p:cNvPr>
          <p:cNvSpPr/>
          <p:nvPr/>
        </p:nvSpPr>
        <p:spPr>
          <a:xfrm>
            <a:off x="3960033" y="3244104"/>
            <a:ext cx="3944104" cy="70021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FR"/>
          </a:p>
        </p:txBody>
      </p:sp>
      <p:sp>
        <p:nvSpPr>
          <p:cNvPr id="6" name="TextBox 5">
            <a:extLst>
              <a:ext uri="{FF2B5EF4-FFF2-40B4-BE49-F238E27FC236}">
                <a16:creationId xmlns:a16="http://schemas.microsoft.com/office/drawing/2014/main" id="{2EE30A91-4DFE-3740-B5A5-37DE2ABF5561}"/>
              </a:ext>
            </a:extLst>
          </p:cNvPr>
          <p:cNvSpPr txBox="1"/>
          <p:nvPr/>
        </p:nvSpPr>
        <p:spPr>
          <a:xfrm>
            <a:off x="2931205" y="4413974"/>
            <a:ext cx="708610" cy="369332"/>
          </a:xfrm>
          <a:prstGeom prst="rect">
            <a:avLst/>
          </a:prstGeom>
          <a:noFill/>
        </p:spPr>
        <p:txBody>
          <a:bodyPr wrap="square" rtlCol="0">
            <a:spAutoFit/>
          </a:bodyPr>
          <a:lstStyle/>
          <a:p>
            <a:r>
              <a:rPr lang="en-FR"/>
              <a:t>MAX</a:t>
            </a:r>
          </a:p>
        </p:txBody>
      </p:sp>
      <p:sp>
        <p:nvSpPr>
          <p:cNvPr id="11" name="Doughnut 10">
            <a:extLst>
              <a:ext uri="{FF2B5EF4-FFF2-40B4-BE49-F238E27FC236}">
                <a16:creationId xmlns:a16="http://schemas.microsoft.com/office/drawing/2014/main" id="{B8FFB803-A05A-224D-86EC-61337BA0EEAB}"/>
              </a:ext>
            </a:extLst>
          </p:cNvPr>
          <p:cNvSpPr/>
          <p:nvPr/>
        </p:nvSpPr>
        <p:spPr>
          <a:xfrm>
            <a:off x="5638712" y="2257214"/>
            <a:ext cx="627385" cy="617730"/>
          </a:xfrm>
          <a:prstGeom prst="donut">
            <a:avLst>
              <a:gd name="adj" fmla="val 6997"/>
            </a:avLst>
          </a:prstGeom>
          <a:solidFill>
            <a:srgbClr val="0070C0"/>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FR">
              <a:solidFill>
                <a:schemeClr val="tx1"/>
              </a:solidFill>
            </a:endParaRPr>
          </a:p>
        </p:txBody>
      </p:sp>
    </p:spTree>
    <p:extLst>
      <p:ext uri="{BB962C8B-B14F-4D97-AF65-F5344CB8AC3E}">
        <p14:creationId xmlns:p14="http://schemas.microsoft.com/office/powerpoint/2010/main" val="39131466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971CE0F-B5B8-40F7-884B-4EF2E9D6DCCE}"/>
              </a:ext>
            </a:extLst>
          </p:cNvPr>
          <p:cNvSpPr>
            <a:spLocks noGrp="1"/>
          </p:cNvSpPr>
          <p:nvPr>
            <p:ph type="title"/>
          </p:nvPr>
        </p:nvSpPr>
        <p:spPr/>
        <p:txBody>
          <a:bodyPr/>
          <a:lstStyle/>
          <a:p>
            <a:r>
              <a:rPr lang="fr-FR"/>
              <a:t>IA AlphaBeta</a:t>
            </a:r>
          </a:p>
        </p:txBody>
      </p:sp>
      <p:sp>
        <p:nvSpPr>
          <p:cNvPr id="6" name="Espace réservé du contenu 2">
            <a:extLst>
              <a:ext uri="{FF2B5EF4-FFF2-40B4-BE49-F238E27FC236}">
                <a16:creationId xmlns:a16="http://schemas.microsoft.com/office/drawing/2014/main" id="{9D64377A-989B-4F74-8281-6BDB13397EAB}"/>
              </a:ext>
            </a:extLst>
          </p:cNvPr>
          <p:cNvSpPr>
            <a:spLocks noGrp="1"/>
          </p:cNvSpPr>
          <p:nvPr>
            <p:ph idx="1"/>
          </p:nvPr>
        </p:nvSpPr>
        <p:spPr>
          <a:xfrm>
            <a:off x="1104293" y="1329272"/>
            <a:ext cx="8946541" cy="5369975"/>
          </a:xfrm>
        </p:spPr>
        <p:txBody>
          <a:bodyPr vert="horz" lIns="91440" tIns="45720" rIns="91440" bIns="45720" rtlCol="0" anchor="t">
            <a:normAutofit/>
          </a:bodyPr>
          <a:lstStyle/>
          <a:p>
            <a:r>
              <a:rPr lang="fr-FR" sz="1600"/>
              <a:t>Stratégie d’ouverture</a:t>
            </a:r>
          </a:p>
          <a:p>
            <a:endParaRPr lang="fr-FR" sz="1600"/>
          </a:p>
          <a:p>
            <a:pPr lvl="1"/>
            <a:r>
              <a:rPr lang="fr-FR" sz="1400"/>
              <a:t>Principe: Depuis 1988, il est connu que le premier joueur à jouer a un avantage. S'il joue sur la colonne 4 et qu'il joue parfaitement ensuite, il peut s'assurer de gagner le jeu. Le deuxième peut, pourtant, toujours s'assurer d'au moins égaliser le jeu (compte tenu que le premier coup n'est pas sur la colonne du milieu).</a:t>
            </a:r>
          </a:p>
          <a:p>
            <a:pPr lvl="1">
              <a:buClr>
                <a:srgbClr val="8AD0D6"/>
              </a:buClr>
            </a:pPr>
            <a:r>
              <a:rPr lang="fr-FR" sz="1400"/>
              <a:t>Implémentation: Différentes valeurs sont attribuées à chaque position de la première ligne du tableau, et deux différentes analyses sont mises en place en fonction du joueur.</a:t>
            </a:r>
          </a:p>
          <a:p>
            <a:pPr lvl="1">
              <a:buClr>
                <a:srgbClr val="8AD0D6"/>
              </a:buClr>
            </a:pPr>
            <a:endParaRPr lang="fr-FR" sz="1600"/>
          </a:p>
          <a:p>
            <a:pPr lvl="1">
              <a:buClr>
                <a:srgbClr val="8AD0D6"/>
              </a:buClr>
            </a:pPr>
            <a:endParaRPr lang="fr-FR" sz="1600"/>
          </a:p>
          <a:p>
            <a:pPr lvl="2">
              <a:buClr>
                <a:srgbClr val="8AD0D6"/>
              </a:buClr>
            </a:pPr>
            <a:r>
              <a:rPr lang="fr-FR" sz="1400"/>
              <a:t>Le coup central peut assurer la victoire, les coups adjacents sont à privilégier face aux autres, mais beaucoup moins puissants que le central.</a:t>
            </a:r>
          </a:p>
          <a:p>
            <a:pPr lvl="2">
              <a:buClr>
                <a:srgbClr val="8AD0D6"/>
              </a:buClr>
            </a:pPr>
            <a:endParaRPr lang="fr-FR" sz="1400"/>
          </a:p>
          <a:p>
            <a:pPr lvl="2">
              <a:buClr>
                <a:srgbClr val="8AD0D6"/>
              </a:buClr>
            </a:pPr>
            <a:endParaRPr lang="fr-FR" sz="1400"/>
          </a:p>
          <a:p>
            <a:pPr lvl="2">
              <a:buClr>
                <a:srgbClr val="8AD0D6"/>
              </a:buClr>
            </a:pPr>
            <a:r>
              <a:rPr lang="fr-FR" sz="1400"/>
              <a:t>Le coup central continue à être le plus puissant, à privilégier si le premier joueur ne l'a pas réalisé, et les deux adjacents sont ceux qui minimisent le plus les dégâts.</a:t>
            </a:r>
          </a:p>
          <a:p>
            <a:pPr marL="914400" lvl="2" indent="0">
              <a:buClr>
                <a:srgbClr val="8AD0D6"/>
              </a:buClr>
              <a:buNone/>
            </a:pPr>
            <a:endParaRPr lang="fr-FR" sz="1400"/>
          </a:p>
          <a:p>
            <a:pPr marL="914400" lvl="2" indent="0">
              <a:buNone/>
            </a:pPr>
            <a:endParaRPr lang="fr-FR" sz="1400"/>
          </a:p>
          <a:p>
            <a:pPr marL="914400" lvl="2" indent="0">
              <a:buNone/>
            </a:pPr>
            <a:endParaRPr lang="fr-FR" sz="1400"/>
          </a:p>
          <a:p>
            <a:pPr marL="457200" lvl="1" indent="0">
              <a:buNone/>
            </a:pPr>
            <a:endParaRPr lang="fr-FR" sz="1600"/>
          </a:p>
          <a:p>
            <a:pPr marL="457200" lvl="1" indent="0">
              <a:buNone/>
            </a:pPr>
            <a:endParaRPr lang="fr-FR"/>
          </a:p>
        </p:txBody>
      </p:sp>
      <p:grpSp>
        <p:nvGrpSpPr>
          <p:cNvPr id="35" name="Agrupar 34">
            <a:extLst>
              <a:ext uri="{FF2B5EF4-FFF2-40B4-BE49-F238E27FC236}">
                <a16:creationId xmlns:a16="http://schemas.microsoft.com/office/drawing/2014/main" id="{7E0C994C-5B6F-4440-8548-9419CE60102C}"/>
              </a:ext>
            </a:extLst>
          </p:cNvPr>
          <p:cNvGrpSpPr/>
          <p:nvPr/>
        </p:nvGrpSpPr>
        <p:grpSpPr>
          <a:xfrm>
            <a:off x="1811338" y="3686173"/>
            <a:ext cx="7534275" cy="587377"/>
            <a:chOff x="1216025" y="5138736"/>
            <a:chExt cx="7534275" cy="587377"/>
          </a:xfrm>
        </p:grpSpPr>
        <p:grpSp>
          <p:nvGrpSpPr>
            <p:cNvPr id="5" name="Agrupar 4">
              <a:extLst>
                <a:ext uri="{FF2B5EF4-FFF2-40B4-BE49-F238E27FC236}">
                  <a16:creationId xmlns:a16="http://schemas.microsoft.com/office/drawing/2014/main" id="{4EC8551C-8837-45C0-8A28-4F436DC6D0ED}"/>
                </a:ext>
              </a:extLst>
            </p:cNvPr>
            <p:cNvGrpSpPr/>
            <p:nvPr/>
          </p:nvGrpSpPr>
          <p:grpSpPr>
            <a:xfrm>
              <a:off x="3051175" y="5138736"/>
              <a:ext cx="5699125" cy="587377"/>
              <a:chOff x="2082800" y="5892798"/>
              <a:chExt cx="5699125" cy="587377"/>
            </a:xfrm>
          </p:grpSpPr>
          <p:sp>
            <p:nvSpPr>
              <p:cNvPr id="3" name="Retângulo 2">
                <a:extLst>
                  <a:ext uri="{FF2B5EF4-FFF2-40B4-BE49-F238E27FC236}">
                    <a16:creationId xmlns:a16="http://schemas.microsoft.com/office/drawing/2014/main" id="{E8AAC78D-52D0-4393-8718-E3C59E481174}"/>
                  </a:ext>
                </a:extLst>
              </p:cNvPr>
              <p:cNvSpPr/>
              <p:nvPr/>
            </p:nvSpPr>
            <p:spPr>
              <a:xfrm>
                <a:off x="2082800" y="5892800"/>
                <a:ext cx="5699125" cy="587375"/>
              </a:xfrm>
              <a:prstGeom prst="rect">
                <a:avLst/>
              </a:prstGeom>
              <a:noFill/>
              <a:ln w="571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 name="Elipse 3">
                <a:extLst>
                  <a:ext uri="{FF2B5EF4-FFF2-40B4-BE49-F238E27FC236}">
                    <a16:creationId xmlns:a16="http://schemas.microsoft.com/office/drawing/2014/main" id="{104A1FAE-BD6D-42E4-BA90-A9FF752FA7D4}"/>
                  </a:ext>
                </a:extLst>
              </p:cNvPr>
              <p:cNvSpPr/>
              <p:nvPr/>
            </p:nvSpPr>
            <p:spPr>
              <a:xfrm>
                <a:off x="2352675" y="5892800"/>
                <a:ext cx="595312" cy="587375"/>
              </a:xfrm>
              <a:prstGeom prst="ellipse">
                <a:avLst/>
              </a:prstGeom>
              <a:noFill/>
              <a:ln w="571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700"/>
                  <a:t>-1000</a:t>
                </a:r>
              </a:p>
            </p:txBody>
          </p:sp>
          <p:sp>
            <p:nvSpPr>
              <p:cNvPr id="7" name="Elipse 6">
                <a:extLst>
                  <a:ext uri="{FF2B5EF4-FFF2-40B4-BE49-F238E27FC236}">
                    <a16:creationId xmlns:a16="http://schemas.microsoft.com/office/drawing/2014/main" id="{F668433E-7036-4441-B3D3-DEB67CDB0668}"/>
                  </a:ext>
                </a:extLst>
              </p:cNvPr>
              <p:cNvSpPr/>
              <p:nvPr/>
            </p:nvSpPr>
            <p:spPr>
              <a:xfrm>
                <a:off x="3114674" y="5892800"/>
                <a:ext cx="595312" cy="587375"/>
              </a:xfrm>
              <a:prstGeom prst="ellipse">
                <a:avLst/>
              </a:prstGeom>
              <a:noFill/>
              <a:ln w="571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sz="700"/>
                  <a:t>-1000</a:t>
                </a:r>
              </a:p>
            </p:txBody>
          </p:sp>
          <p:sp>
            <p:nvSpPr>
              <p:cNvPr id="8" name="Elipse 7">
                <a:extLst>
                  <a:ext uri="{FF2B5EF4-FFF2-40B4-BE49-F238E27FC236}">
                    <a16:creationId xmlns:a16="http://schemas.microsoft.com/office/drawing/2014/main" id="{8AB1F79F-C06D-4777-9231-6C029AEA571A}"/>
                  </a:ext>
                </a:extLst>
              </p:cNvPr>
              <p:cNvSpPr/>
              <p:nvPr/>
            </p:nvSpPr>
            <p:spPr>
              <a:xfrm>
                <a:off x="3876673" y="5892800"/>
                <a:ext cx="595312" cy="587375"/>
              </a:xfrm>
              <a:prstGeom prst="ellipse">
                <a:avLst/>
              </a:prstGeom>
              <a:noFill/>
              <a:ln w="571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sz="1000"/>
                  <a:t>0</a:t>
                </a:r>
              </a:p>
            </p:txBody>
          </p:sp>
          <p:sp>
            <p:nvSpPr>
              <p:cNvPr id="9" name="Elipse 8">
                <a:extLst>
                  <a:ext uri="{FF2B5EF4-FFF2-40B4-BE49-F238E27FC236}">
                    <a16:creationId xmlns:a16="http://schemas.microsoft.com/office/drawing/2014/main" id="{675A809B-6585-4C3F-B8E2-012C2DE980BC}"/>
                  </a:ext>
                </a:extLst>
              </p:cNvPr>
              <p:cNvSpPr/>
              <p:nvPr/>
            </p:nvSpPr>
            <p:spPr>
              <a:xfrm>
                <a:off x="4638673" y="5892800"/>
                <a:ext cx="595312" cy="587375"/>
              </a:xfrm>
              <a:prstGeom prst="ellipse">
                <a:avLst/>
              </a:prstGeom>
              <a:noFill/>
              <a:ln w="571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sz="800"/>
                  <a:t>1000</a:t>
                </a:r>
              </a:p>
            </p:txBody>
          </p:sp>
          <p:sp>
            <p:nvSpPr>
              <p:cNvPr id="10" name="Elipse 9">
                <a:extLst>
                  <a:ext uri="{FF2B5EF4-FFF2-40B4-BE49-F238E27FC236}">
                    <a16:creationId xmlns:a16="http://schemas.microsoft.com/office/drawing/2014/main" id="{59E8E4AF-CDC9-42FB-955C-11A0C83ADC2E}"/>
                  </a:ext>
                </a:extLst>
              </p:cNvPr>
              <p:cNvSpPr/>
              <p:nvPr/>
            </p:nvSpPr>
            <p:spPr>
              <a:xfrm>
                <a:off x="5424486" y="5892799"/>
                <a:ext cx="595312" cy="587375"/>
              </a:xfrm>
              <a:prstGeom prst="ellipse">
                <a:avLst/>
              </a:prstGeom>
              <a:noFill/>
              <a:ln w="571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sz="1000"/>
                  <a:t>0</a:t>
                </a:r>
              </a:p>
            </p:txBody>
          </p:sp>
          <p:sp>
            <p:nvSpPr>
              <p:cNvPr id="11" name="Elipse 10">
                <a:extLst>
                  <a:ext uri="{FF2B5EF4-FFF2-40B4-BE49-F238E27FC236}">
                    <a16:creationId xmlns:a16="http://schemas.microsoft.com/office/drawing/2014/main" id="{C3D35744-9A5E-41EB-ABD1-6A2B8BB13A5A}"/>
                  </a:ext>
                </a:extLst>
              </p:cNvPr>
              <p:cNvSpPr/>
              <p:nvPr/>
            </p:nvSpPr>
            <p:spPr>
              <a:xfrm>
                <a:off x="6162673" y="5892798"/>
                <a:ext cx="595312" cy="587375"/>
              </a:xfrm>
              <a:prstGeom prst="ellipse">
                <a:avLst/>
              </a:prstGeom>
              <a:noFill/>
              <a:ln w="571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sz="700">
                    <a:ea typeface="+mn-lt"/>
                    <a:cs typeface="+mn-lt"/>
                  </a:rPr>
                  <a:t>-1000</a:t>
                </a:r>
              </a:p>
            </p:txBody>
          </p:sp>
          <p:sp>
            <p:nvSpPr>
              <p:cNvPr id="12" name="Elipse 11">
                <a:extLst>
                  <a:ext uri="{FF2B5EF4-FFF2-40B4-BE49-F238E27FC236}">
                    <a16:creationId xmlns:a16="http://schemas.microsoft.com/office/drawing/2014/main" id="{CC62D7A9-9290-4C61-B449-31DB431BDA83}"/>
                  </a:ext>
                </a:extLst>
              </p:cNvPr>
              <p:cNvSpPr/>
              <p:nvPr/>
            </p:nvSpPr>
            <p:spPr>
              <a:xfrm>
                <a:off x="6916736" y="5892798"/>
                <a:ext cx="595312" cy="587375"/>
              </a:xfrm>
              <a:prstGeom prst="ellipse">
                <a:avLst/>
              </a:prstGeom>
              <a:noFill/>
              <a:ln w="571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sz="700"/>
                  <a:t>-1000</a:t>
                </a:r>
              </a:p>
            </p:txBody>
          </p:sp>
        </p:grpSp>
        <p:sp>
          <p:nvSpPr>
            <p:cNvPr id="33" name="CaixaDeTexto 32">
              <a:extLst>
                <a:ext uri="{FF2B5EF4-FFF2-40B4-BE49-F238E27FC236}">
                  <a16:creationId xmlns:a16="http://schemas.microsoft.com/office/drawing/2014/main" id="{9FB6274D-532E-4D76-8613-7BB3E5BE9A1C}"/>
                </a:ext>
              </a:extLst>
            </p:cNvPr>
            <p:cNvSpPr txBox="1"/>
            <p:nvPr/>
          </p:nvSpPr>
          <p:spPr>
            <a:xfrm>
              <a:off x="1216025" y="5248275"/>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a:t>1er joueur :</a:t>
              </a:r>
              <a:endParaRPr lang="pt-BR"/>
            </a:p>
          </p:txBody>
        </p:sp>
      </p:grpSp>
      <p:grpSp>
        <p:nvGrpSpPr>
          <p:cNvPr id="36" name="Agrupar 35">
            <a:extLst>
              <a:ext uri="{FF2B5EF4-FFF2-40B4-BE49-F238E27FC236}">
                <a16:creationId xmlns:a16="http://schemas.microsoft.com/office/drawing/2014/main" id="{1897B839-6EB3-45D2-88A2-D80EE9CE06D6}"/>
              </a:ext>
            </a:extLst>
          </p:cNvPr>
          <p:cNvGrpSpPr/>
          <p:nvPr/>
        </p:nvGrpSpPr>
        <p:grpSpPr>
          <a:xfrm>
            <a:off x="1811336" y="4940298"/>
            <a:ext cx="7534275" cy="587377"/>
            <a:chOff x="1216024" y="5940423"/>
            <a:chExt cx="7534275" cy="587377"/>
          </a:xfrm>
        </p:grpSpPr>
        <p:grpSp>
          <p:nvGrpSpPr>
            <p:cNvPr id="24" name="Agrupar 23">
              <a:extLst>
                <a:ext uri="{FF2B5EF4-FFF2-40B4-BE49-F238E27FC236}">
                  <a16:creationId xmlns:a16="http://schemas.microsoft.com/office/drawing/2014/main" id="{96481330-C656-49E2-88E0-269D5C44E3D5}"/>
                </a:ext>
              </a:extLst>
            </p:cNvPr>
            <p:cNvGrpSpPr/>
            <p:nvPr/>
          </p:nvGrpSpPr>
          <p:grpSpPr>
            <a:xfrm>
              <a:off x="3051174" y="5940423"/>
              <a:ext cx="5699125" cy="587377"/>
              <a:chOff x="2082800" y="5892798"/>
              <a:chExt cx="5699125" cy="587377"/>
            </a:xfrm>
          </p:grpSpPr>
          <p:sp>
            <p:nvSpPr>
              <p:cNvPr id="25" name="Retângulo 24">
                <a:extLst>
                  <a:ext uri="{FF2B5EF4-FFF2-40B4-BE49-F238E27FC236}">
                    <a16:creationId xmlns:a16="http://schemas.microsoft.com/office/drawing/2014/main" id="{A589F662-5AFD-4867-AD4F-91C37378ED86}"/>
                  </a:ext>
                </a:extLst>
              </p:cNvPr>
              <p:cNvSpPr/>
              <p:nvPr/>
            </p:nvSpPr>
            <p:spPr>
              <a:xfrm>
                <a:off x="2082800" y="5892800"/>
                <a:ext cx="5699125" cy="587375"/>
              </a:xfrm>
              <a:prstGeom prst="rect">
                <a:avLst/>
              </a:prstGeom>
              <a:noFill/>
              <a:ln w="571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6" name="Elipse 25">
                <a:extLst>
                  <a:ext uri="{FF2B5EF4-FFF2-40B4-BE49-F238E27FC236}">
                    <a16:creationId xmlns:a16="http://schemas.microsoft.com/office/drawing/2014/main" id="{E6EA1944-0FDA-49A8-93A7-FB64CCC62D1B}"/>
                  </a:ext>
                </a:extLst>
              </p:cNvPr>
              <p:cNvSpPr/>
              <p:nvPr/>
            </p:nvSpPr>
            <p:spPr>
              <a:xfrm>
                <a:off x="2352675" y="5892800"/>
                <a:ext cx="595312" cy="587375"/>
              </a:xfrm>
              <a:prstGeom prst="ellipse">
                <a:avLst/>
              </a:prstGeom>
              <a:noFill/>
              <a:ln w="571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700"/>
                  <a:t>-1000</a:t>
                </a:r>
              </a:p>
            </p:txBody>
          </p:sp>
          <p:sp>
            <p:nvSpPr>
              <p:cNvPr id="27" name="Elipse 26">
                <a:extLst>
                  <a:ext uri="{FF2B5EF4-FFF2-40B4-BE49-F238E27FC236}">
                    <a16:creationId xmlns:a16="http://schemas.microsoft.com/office/drawing/2014/main" id="{4A7BC42C-137E-4318-BAC5-177F442A443C}"/>
                  </a:ext>
                </a:extLst>
              </p:cNvPr>
              <p:cNvSpPr/>
              <p:nvPr/>
            </p:nvSpPr>
            <p:spPr>
              <a:xfrm>
                <a:off x="3114674" y="5892800"/>
                <a:ext cx="595312" cy="587375"/>
              </a:xfrm>
              <a:prstGeom prst="ellipse">
                <a:avLst/>
              </a:prstGeom>
              <a:noFill/>
              <a:ln w="571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sz="700"/>
                  <a:t>-1000</a:t>
                </a:r>
              </a:p>
            </p:txBody>
          </p:sp>
          <p:sp>
            <p:nvSpPr>
              <p:cNvPr id="28" name="Elipse 27">
                <a:extLst>
                  <a:ext uri="{FF2B5EF4-FFF2-40B4-BE49-F238E27FC236}">
                    <a16:creationId xmlns:a16="http://schemas.microsoft.com/office/drawing/2014/main" id="{5A9A7D68-A878-47AE-B2BA-206283DA1CE7}"/>
                  </a:ext>
                </a:extLst>
              </p:cNvPr>
              <p:cNvSpPr/>
              <p:nvPr/>
            </p:nvSpPr>
            <p:spPr>
              <a:xfrm>
                <a:off x="3876673" y="5892800"/>
                <a:ext cx="595312" cy="587375"/>
              </a:xfrm>
              <a:prstGeom prst="ellipse">
                <a:avLst/>
              </a:prstGeom>
              <a:noFill/>
              <a:ln w="571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sz="1000"/>
                  <a:t>500</a:t>
                </a:r>
              </a:p>
            </p:txBody>
          </p:sp>
          <p:sp>
            <p:nvSpPr>
              <p:cNvPr id="29" name="Elipse 28">
                <a:extLst>
                  <a:ext uri="{FF2B5EF4-FFF2-40B4-BE49-F238E27FC236}">
                    <a16:creationId xmlns:a16="http://schemas.microsoft.com/office/drawing/2014/main" id="{9553BE4C-24CA-4907-A089-500D8D4F30F8}"/>
                  </a:ext>
                </a:extLst>
              </p:cNvPr>
              <p:cNvSpPr/>
              <p:nvPr/>
            </p:nvSpPr>
            <p:spPr>
              <a:xfrm>
                <a:off x="4638673" y="5892800"/>
                <a:ext cx="595312" cy="587375"/>
              </a:xfrm>
              <a:prstGeom prst="ellipse">
                <a:avLst/>
              </a:prstGeom>
              <a:solidFill>
                <a:srgbClr val="C00000"/>
              </a:solidFill>
              <a:ln w="571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sz="800"/>
                  <a:t>1000</a:t>
                </a:r>
              </a:p>
            </p:txBody>
          </p:sp>
          <p:sp>
            <p:nvSpPr>
              <p:cNvPr id="30" name="Elipse 29">
                <a:extLst>
                  <a:ext uri="{FF2B5EF4-FFF2-40B4-BE49-F238E27FC236}">
                    <a16:creationId xmlns:a16="http://schemas.microsoft.com/office/drawing/2014/main" id="{551F907E-745B-4C30-A843-A621286EB1C1}"/>
                  </a:ext>
                </a:extLst>
              </p:cNvPr>
              <p:cNvSpPr/>
              <p:nvPr/>
            </p:nvSpPr>
            <p:spPr>
              <a:xfrm>
                <a:off x="5424486" y="5892799"/>
                <a:ext cx="595312" cy="587375"/>
              </a:xfrm>
              <a:prstGeom prst="ellipse">
                <a:avLst/>
              </a:prstGeom>
              <a:noFill/>
              <a:ln w="571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sz="1000"/>
                  <a:t>500</a:t>
                </a:r>
              </a:p>
            </p:txBody>
          </p:sp>
          <p:sp>
            <p:nvSpPr>
              <p:cNvPr id="31" name="Elipse 30">
                <a:extLst>
                  <a:ext uri="{FF2B5EF4-FFF2-40B4-BE49-F238E27FC236}">
                    <a16:creationId xmlns:a16="http://schemas.microsoft.com/office/drawing/2014/main" id="{47158BB4-BA6B-42C5-9929-121469DB46F5}"/>
                  </a:ext>
                </a:extLst>
              </p:cNvPr>
              <p:cNvSpPr/>
              <p:nvPr/>
            </p:nvSpPr>
            <p:spPr>
              <a:xfrm>
                <a:off x="6162673" y="5892798"/>
                <a:ext cx="595312" cy="587375"/>
              </a:xfrm>
              <a:prstGeom prst="ellipse">
                <a:avLst/>
              </a:prstGeom>
              <a:noFill/>
              <a:ln w="571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sz="700">
                    <a:ea typeface="+mn-lt"/>
                    <a:cs typeface="+mn-lt"/>
                  </a:rPr>
                  <a:t>-1000</a:t>
                </a:r>
              </a:p>
            </p:txBody>
          </p:sp>
          <p:sp>
            <p:nvSpPr>
              <p:cNvPr id="32" name="Elipse 31">
                <a:extLst>
                  <a:ext uri="{FF2B5EF4-FFF2-40B4-BE49-F238E27FC236}">
                    <a16:creationId xmlns:a16="http://schemas.microsoft.com/office/drawing/2014/main" id="{4C650072-AE55-42B6-B37B-B9729FE15A39}"/>
                  </a:ext>
                </a:extLst>
              </p:cNvPr>
              <p:cNvSpPr/>
              <p:nvPr/>
            </p:nvSpPr>
            <p:spPr>
              <a:xfrm>
                <a:off x="6916736" y="5892798"/>
                <a:ext cx="595312" cy="587375"/>
              </a:xfrm>
              <a:prstGeom prst="ellipse">
                <a:avLst/>
              </a:prstGeom>
              <a:noFill/>
              <a:ln w="571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sz="700"/>
                  <a:t>-1000</a:t>
                </a:r>
              </a:p>
            </p:txBody>
          </p:sp>
        </p:grpSp>
        <p:sp>
          <p:nvSpPr>
            <p:cNvPr id="34" name="CaixaDeTexto 33">
              <a:extLst>
                <a:ext uri="{FF2B5EF4-FFF2-40B4-BE49-F238E27FC236}">
                  <a16:creationId xmlns:a16="http://schemas.microsoft.com/office/drawing/2014/main" id="{FB57C459-41A6-45F4-9C50-C562937D3B15}"/>
                </a:ext>
              </a:extLst>
            </p:cNvPr>
            <p:cNvSpPr txBox="1"/>
            <p:nvPr/>
          </p:nvSpPr>
          <p:spPr>
            <a:xfrm>
              <a:off x="1216024" y="6010275"/>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a:t>2ème joueur :</a:t>
              </a:r>
              <a:endParaRPr lang="pt-BR"/>
            </a:p>
          </p:txBody>
        </p:sp>
      </p:grpSp>
      <p:sp>
        <p:nvSpPr>
          <p:cNvPr id="37" name="CaixaDeTexto 1">
            <a:extLst>
              <a:ext uri="{FF2B5EF4-FFF2-40B4-BE49-F238E27FC236}">
                <a16:creationId xmlns:a16="http://schemas.microsoft.com/office/drawing/2014/main" id="{022F2F53-87D4-4566-9542-7FF54AB57A88}"/>
              </a:ext>
            </a:extLst>
          </p:cNvPr>
          <p:cNvSpPr txBox="1"/>
          <p:nvPr/>
        </p:nvSpPr>
        <p:spPr>
          <a:xfrm>
            <a:off x="1748605" y="6338017"/>
            <a:ext cx="8536039" cy="523220"/>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sz="1400">
                <a:ea typeface="+mn-lt"/>
                <a:cs typeface="+mn-lt"/>
              </a:rPr>
              <a:t>Allis, V., 1988. </a:t>
            </a:r>
            <a:r>
              <a:rPr lang="fr-FR" sz="1400" i="1">
                <a:ea typeface="+mn-lt"/>
                <a:cs typeface="+mn-lt"/>
              </a:rPr>
              <a:t>A </a:t>
            </a:r>
            <a:r>
              <a:rPr lang="fr-FR" sz="1400" i="1" err="1">
                <a:ea typeface="+mn-lt"/>
                <a:cs typeface="+mn-lt"/>
              </a:rPr>
              <a:t>Knowledge-based</a:t>
            </a:r>
            <a:r>
              <a:rPr lang="fr-FR" sz="1400" i="1">
                <a:ea typeface="+mn-lt"/>
                <a:cs typeface="+mn-lt"/>
              </a:rPr>
              <a:t> </a:t>
            </a:r>
            <a:r>
              <a:rPr lang="fr-FR" sz="1400" i="1" err="1">
                <a:ea typeface="+mn-lt"/>
                <a:cs typeface="+mn-lt"/>
              </a:rPr>
              <a:t>Approach</a:t>
            </a:r>
            <a:r>
              <a:rPr lang="fr-FR" sz="1400" i="1">
                <a:ea typeface="+mn-lt"/>
                <a:cs typeface="+mn-lt"/>
              </a:rPr>
              <a:t> of </a:t>
            </a:r>
            <a:r>
              <a:rPr lang="fr-FR" sz="1400" i="1" err="1">
                <a:ea typeface="+mn-lt"/>
                <a:cs typeface="+mn-lt"/>
              </a:rPr>
              <a:t>Connect</a:t>
            </a:r>
            <a:r>
              <a:rPr lang="fr-FR" sz="1400" i="1">
                <a:ea typeface="+mn-lt"/>
                <a:cs typeface="+mn-lt"/>
              </a:rPr>
              <a:t>-Four</a:t>
            </a:r>
            <a:r>
              <a:rPr lang="fr-FR" sz="1400">
                <a:ea typeface="+mn-lt"/>
                <a:cs typeface="+mn-lt"/>
              </a:rPr>
              <a:t>. Masters </a:t>
            </a:r>
            <a:r>
              <a:rPr lang="fr-FR" sz="1400" err="1">
                <a:ea typeface="+mn-lt"/>
                <a:cs typeface="+mn-lt"/>
              </a:rPr>
              <a:t>Thesis</a:t>
            </a:r>
            <a:r>
              <a:rPr lang="fr-FR" sz="1400">
                <a:ea typeface="+mn-lt"/>
                <a:cs typeface="+mn-lt"/>
              </a:rPr>
              <a:t>. </a:t>
            </a:r>
            <a:r>
              <a:rPr lang="fr-FR" sz="1400" err="1">
                <a:ea typeface="+mn-lt"/>
                <a:cs typeface="+mn-lt"/>
              </a:rPr>
              <a:t>Department</a:t>
            </a:r>
            <a:r>
              <a:rPr lang="fr-FR" sz="1400">
                <a:ea typeface="+mn-lt"/>
                <a:cs typeface="+mn-lt"/>
              </a:rPr>
              <a:t> of </a:t>
            </a:r>
            <a:r>
              <a:rPr lang="fr-FR" sz="1400" err="1">
                <a:ea typeface="+mn-lt"/>
                <a:cs typeface="+mn-lt"/>
              </a:rPr>
              <a:t>Mathematics</a:t>
            </a:r>
            <a:r>
              <a:rPr lang="fr-FR" sz="1400">
                <a:ea typeface="+mn-lt"/>
                <a:cs typeface="+mn-lt"/>
              </a:rPr>
              <a:t> and Computer Science </a:t>
            </a:r>
            <a:r>
              <a:rPr lang="fr-FR" sz="1400" err="1">
                <a:ea typeface="+mn-lt"/>
                <a:cs typeface="+mn-lt"/>
              </a:rPr>
              <a:t>Vrije</a:t>
            </a:r>
            <a:r>
              <a:rPr lang="fr-FR" sz="1400">
                <a:ea typeface="+mn-lt"/>
                <a:cs typeface="+mn-lt"/>
              </a:rPr>
              <a:t> </a:t>
            </a:r>
            <a:r>
              <a:rPr lang="fr-FR" sz="1400" err="1">
                <a:ea typeface="+mn-lt"/>
                <a:cs typeface="+mn-lt"/>
              </a:rPr>
              <a:t>Universiteit</a:t>
            </a:r>
            <a:r>
              <a:rPr lang="fr-FR" sz="1400">
                <a:ea typeface="+mn-lt"/>
                <a:cs typeface="+mn-lt"/>
              </a:rPr>
              <a:t>.</a:t>
            </a:r>
            <a:endParaRPr lang="pt-BR" sz="1400"/>
          </a:p>
        </p:txBody>
      </p:sp>
      <p:sp>
        <p:nvSpPr>
          <p:cNvPr id="38" name="Espace réservé du numéro de diapositive 37">
            <a:extLst>
              <a:ext uri="{FF2B5EF4-FFF2-40B4-BE49-F238E27FC236}">
                <a16:creationId xmlns:a16="http://schemas.microsoft.com/office/drawing/2014/main" id="{3024E92B-9546-40EA-AA9E-751D4553C162}"/>
              </a:ext>
            </a:extLst>
          </p:cNvPr>
          <p:cNvSpPr>
            <a:spLocks noGrp="1"/>
          </p:cNvSpPr>
          <p:nvPr>
            <p:ph type="sldNum" sz="quarter" idx="12"/>
          </p:nvPr>
        </p:nvSpPr>
        <p:spPr/>
        <p:txBody>
          <a:bodyPr/>
          <a:lstStyle/>
          <a:p>
            <a:fld id="{D57F1E4F-1CFF-5643-939E-02111984F565}" type="slidenum">
              <a:rPr lang="en-US" smtClean="0"/>
              <a:t>23</a:t>
            </a:fld>
            <a:endParaRPr lang="en-US"/>
          </a:p>
        </p:txBody>
      </p:sp>
    </p:spTree>
    <p:extLst>
      <p:ext uri="{BB962C8B-B14F-4D97-AF65-F5344CB8AC3E}">
        <p14:creationId xmlns:p14="http://schemas.microsoft.com/office/powerpoint/2010/main" val="32044526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971CE0F-B5B8-40F7-884B-4EF2E9D6DCCE}"/>
              </a:ext>
            </a:extLst>
          </p:cNvPr>
          <p:cNvSpPr>
            <a:spLocks noGrp="1"/>
          </p:cNvSpPr>
          <p:nvPr>
            <p:ph type="title"/>
          </p:nvPr>
        </p:nvSpPr>
        <p:spPr/>
        <p:txBody>
          <a:bodyPr/>
          <a:lstStyle/>
          <a:p>
            <a:r>
              <a:rPr lang="fr-FR"/>
              <a:t>IA AlphaBeta</a:t>
            </a:r>
          </a:p>
        </p:txBody>
      </p:sp>
      <p:sp>
        <p:nvSpPr>
          <p:cNvPr id="6" name="Espace réservé du contenu 2">
            <a:extLst>
              <a:ext uri="{FF2B5EF4-FFF2-40B4-BE49-F238E27FC236}">
                <a16:creationId xmlns:a16="http://schemas.microsoft.com/office/drawing/2014/main" id="{9D64377A-989B-4F74-8281-6BDB13397EAB}"/>
              </a:ext>
            </a:extLst>
          </p:cNvPr>
          <p:cNvSpPr>
            <a:spLocks noGrp="1"/>
          </p:cNvSpPr>
          <p:nvPr>
            <p:ph idx="1"/>
          </p:nvPr>
        </p:nvSpPr>
        <p:spPr>
          <a:xfrm>
            <a:off x="719753" y="1331259"/>
            <a:ext cx="8946541" cy="4195481"/>
          </a:xfrm>
        </p:spPr>
        <p:txBody>
          <a:bodyPr>
            <a:normAutofit fontScale="92500" lnSpcReduction="20000"/>
          </a:bodyPr>
          <a:lstStyle/>
          <a:p>
            <a:r>
              <a:rPr lang="fr-FR"/>
              <a:t>Stratégie d’alignement offensive et défensive</a:t>
            </a:r>
          </a:p>
          <a:p>
            <a:endParaRPr lang="fr-FR"/>
          </a:p>
          <a:p>
            <a:pPr lvl="1"/>
            <a:r>
              <a:rPr lang="fr-FR"/>
              <a:t>Principe: Même principe que la stratégie gagnante de </a:t>
            </a:r>
            <a:r>
              <a:rPr lang="fr-FR" err="1"/>
              <a:t>MiniMax</a:t>
            </a:r>
            <a:r>
              <a:rPr lang="fr-FR"/>
              <a:t>. Pour gagner la partie, il faut en priorité empêcher son adversaire de gagner la partie, mais il faut aussi jouer dans des cases adjacentes pour aligner des pions.</a:t>
            </a:r>
          </a:p>
          <a:p>
            <a:pPr marL="457200" lvl="1" indent="0">
              <a:buNone/>
            </a:pPr>
            <a:r>
              <a:rPr lang="fr-FR"/>
              <a:t>  </a:t>
            </a:r>
          </a:p>
          <a:p>
            <a:pPr lvl="1"/>
            <a:r>
              <a:rPr lang="fr-FR"/>
              <a:t>Implémentation: Code différent que la stratégie gagnante de </a:t>
            </a:r>
            <a:r>
              <a:rPr lang="fr-FR" err="1"/>
              <a:t>MiniMax</a:t>
            </a:r>
            <a:r>
              <a:rPr lang="fr-FR"/>
              <a:t>.  A chaque position du pion à jouer, on attribue un score. Ce score est calculé en fonction du nombre de pions alignés dans une direction D. Plus le joueur courant dispose de pions alignés selon D, plus le score de la case est élevé. Au contraire, plus le joueur ennemi possède de pions alignés selon D, plus le score est négativement élevé.</a:t>
            </a:r>
          </a:p>
          <a:p>
            <a:pPr lvl="1"/>
            <a:endParaRPr lang="fr-FR"/>
          </a:p>
          <a:p>
            <a:pPr lvl="1"/>
            <a:r>
              <a:rPr lang="fr-FR"/>
              <a:t>Exemples : </a:t>
            </a:r>
          </a:p>
          <a:p>
            <a:pPr lvl="1"/>
            <a:endParaRPr lang="fr-FR"/>
          </a:p>
          <a:p>
            <a:pPr lvl="1"/>
            <a:endParaRPr lang="fr-FR"/>
          </a:p>
        </p:txBody>
      </p:sp>
      <p:pic>
        <p:nvPicPr>
          <p:cNvPr id="14" name="Image 13">
            <a:extLst>
              <a:ext uri="{FF2B5EF4-FFF2-40B4-BE49-F238E27FC236}">
                <a16:creationId xmlns:a16="http://schemas.microsoft.com/office/drawing/2014/main" id="{DF563BC7-3FBC-4D3B-9BDE-32CCB1F83A7A}"/>
              </a:ext>
            </a:extLst>
          </p:cNvPr>
          <p:cNvPicPr>
            <a:picLocks noChangeAspect="1"/>
          </p:cNvPicPr>
          <p:nvPr/>
        </p:nvPicPr>
        <p:blipFill>
          <a:blip r:embed="rId2"/>
          <a:stretch>
            <a:fillRect/>
          </a:stretch>
        </p:blipFill>
        <p:spPr>
          <a:xfrm>
            <a:off x="5970048" y="4648064"/>
            <a:ext cx="2548802" cy="2052520"/>
          </a:xfrm>
          <a:prstGeom prst="rect">
            <a:avLst/>
          </a:prstGeom>
        </p:spPr>
      </p:pic>
      <p:pic>
        <p:nvPicPr>
          <p:cNvPr id="18" name="Image 17">
            <a:extLst>
              <a:ext uri="{FF2B5EF4-FFF2-40B4-BE49-F238E27FC236}">
                <a16:creationId xmlns:a16="http://schemas.microsoft.com/office/drawing/2014/main" id="{2665825F-F5C9-43CF-8513-676CABA39E15}"/>
              </a:ext>
            </a:extLst>
          </p:cNvPr>
          <p:cNvPicPr>
            <a:picLocks noChangeAspect="1"/>
          </p:cNvPicPr>
          <p:nvPr/>
        </p:nvPicPr>
        <p:blipFill>
          <a:blip r:embed="rId3"/>
          <a:stretch>
            <a:fillRect/>
          </a:stretch>
        </p:blipFill>
        <p:spPr>
          <a:xfrm>
            <a:off x="2627008" y="5655663"/>
            <a:ext cx="2540835" cy="439338"/>
          </a:xfrm>
          <a:prstGeom prst="rect">
            <a:avLst/>
          </a:prstGeom>
        </p:spPr>
      </p:pic>
      <p:sp>
        <p:nvSpPr>
          <p:cNvPr id="19" name="Signe de multiplication 18">
            <a:extLst>
              <a:ext uri="{FF2B5EF4-FFF2-40B4-BE49-F238E27FC236}">
                <a16:creationId xmlns:a16="http://schemas.microsoft.com/office/drawing/2014/main" id="{F2297750-F726-4381-B51C-985CBCB85A68}"/>
              </a:ext>
            </a:extLst>
          </p:cNvPr>
          <p:cNvSpPr/>
          <p:nvPr/>
        </p:nvSpPr>
        <p:spPr>
          <a:xfrm>
            <a:off x="3710813" y="5698706"/>
            <a:ext cx="373224" cy="353252"/>
          </a:xfrm>
          <a:prstGeom prst="mathMultiply">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 name="Signe de multiplication 19">
            <a:extLst>
              <a:ext uri="{FF2B5EF4-FFF2-40B4-BE49-F238E27FC236}">
                <a16:creationId xmlns:a16="http://schemas.microsoft.com/office/drawing/2014/main" id="{1A7D64C7-DEE9-4C52-A656-215D9DF90985}"/>
              </a:ext>
            </a:extLst>
          </p:cNvPr>
          <p:cNvSpPr/>
          <p:nvPr/>
        </p:nvSpPr>
        <p:spPr>
          <a:xfrm>
            <a:off x="4699630" y="5698706"/>
            <a:ext cx="373224" cy="353252"/>
          </a:xfrm>
          <a:prstGeom prst="mathMultiply">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1" name="Signe de multiplication 20">
            <a:extLst>
              <a:ext uri="{FF2B5EF4-FFF2-40B4-BE49-F238E27FC236}">
                <a16:creationId xmlns:a16="http://schemas.microsoft.com/office/drawing/2014/main" id="{A9134442-9B47-4B55-970E-D5FC1A71BB4D}"/>
              </a:ext>
            </a:extLst>
          </p:cNvPr>
          <p:cNvSpPr/>
          <p:nvPr/>
        </p:nvSpPr>
        <p:spPr>
          <a:xfrm>
            <a:off x="7522078" y="5497698"/>
            <a:ext cx="373224" cy="353252"/>
          </a:xfrm>
          <a:prstGeom prst="mathMultiply">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Espace réservé du numéro de diapositive 21">
            <a:extLst>
              <a:ext uri="{FF2B5EF4-FFF2-40B4-BE49-F238E27FC236}">
                <a16:creationId xmlns:a16="http://schemas.microsoft.com/office/drawing/2014/main" id="{40F5A2AB-8260-4E3D-8919-A0C583BEE9A5}"/>
              </a:ext>
            </a:extLst>
          </p:cNvPr>
          <p:cNvSpPr>
            <a:spLocks noGrp="1"/>
          </p:cNvSpPr>
          <p:nvPr>
            <p:ph type="sldNum" sz="quarter" idx="12"/>
          </p:nvPr>
        </p:nvSpPr>
        <p:spPr/>
        <p:txBody>
          <a:bodyPr/>
          <a:lstStyle/>
          <a:p>
            <a:fld id="{D57F1E4F-1CFF-5643-939E-02111984F565}" type="slidenum">
              <a:rPr lang="en-US" smtClean="0"/>
              <a:t>24</a:t>
            </a:fld>
            <a:endParaRPr lang="en-US"/>
          </a:p>
        </p:txBody>
      </p:sp>
    </p:spTree>
    <p:extLst>
      <p:ext uri="{BB962C8B-B14F-4D97-AF65-F5344CB8AC3E}">
        <p14:creationId xmlns:p14="http://schemas.microsoft.com/office/powerpoint/2010/main" val="27549007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971CE0F-B5B8-40F7-884B-4EF2E9D6DCCE}"/>
              </a:ext>
            </a:extLst>
          </p:cNvPr>
          <p:cNvSpPr>
            <a:spLocks noGrp="1"/>
          </p:cNvSpPr>
          <p:nvPr>
            <p:ph type="title"/>
          </p:nvPr>
        </p:nvSpPr>
        <p:spPr/>
        <p:txBody>
          <a:bodyPr/>
          <a:lstStyle/>
          <a:p>
            <a:r>
              <a:rPr lang="fr-FR"/>
              <a:t>IA AlphaBeta</a:t>
            </a:r>
          </a:p>
        </p:txBody>
      </p:sp>
      <p:sp>
        <p:nvSpPr>
          <p:cNvPr id="6" name="Espace réservé du contenu 2">
            <a:extLst>
              <a:ext uri="{FF2B5EF4-FFF2-40B4-BE49-F238E27FC236}">
                <a16:creationId xmlns:a16="http://schemas.microsoft.com/office/drawing/2014/main" id="{9D64377A-989B-4F74-8281-6BDB13397EAB}"/>
              </a:ext>
            </a:extLst>
          </p:cNvPr>
          <p:cNvSpPr>
            <a:spLocks noGrp="1"/>
          </p:cNvSpPr>
          <p:nvPr>
            <p:ph idx="1"/>
          </p:nvPr>
        </p:nvSpPr>
        <p:spPr>
          <a:xfrm>
            <a:off x="875201" y="1467702"/>
            <a:ext cx="8946541" cy="4195481"/>
          </a:xfrm>
        </p:spPr>
        <p:txBody>
          <a:bodyPr>
            <a:normAutofit fontScale="92500" lnSpcReduction="20000"/>
          </a:bodyPr>
          <a:lstStyle/>
          <a:p>
            <a:r>
              <a:rPr lang="fr-FR"/>
              <a:t>Stratégie d’occupation centrale </a:t>
            </a:r>
          </a:p>
          <a:p>
            <a:endParaRPr lang="fr-FR"/>
          </a:p>
          <a:p>
            <a:pPr lvl="1"/>
            <a:r>
              <a:rPr lang="fr-FR"/>
              <a:t>Principe: Placer un pion dans les colonnes du milieu permet de jouer à la fois verticalement, horizontalement et en diagonale. </a:t>
            </a:r>
            <a:br>
              <a:rPr lang="fr-FR"/>
            </a:br>
            <a:r>
              <a:rPr lang="fr-FR"/>
              <a:t>Par conséquent, la valeur d’un pion placée dans ces colonnes est supérieur à celle d’un pion placé sur les bords du plateau de jeu.</a:t>
            </a:r>
          </a:p>
          <a:p>
            <a:pPr lvl="1"/>
            <a:endParaRPr lang="fr-FR"/>
          </a:p>
          <a:p>
            <a:pPr lvl="1"/>
            <a:r>
              <a:rPr lang="fr-FR"/>
              <a:t>Implémentation : A chaque case est associée une valeur numérique selon sa distance au centre. L’heuristique retourne un score qui est positif lorsque cette case représente un avantage (centrée) et négatif lorsqu’elle est un désavantage (décentrée)</a:t>
            </a:r>
          </a:p>
          <a:p>
            <a:pPr lvl="1"/>
            <a:endParaRPr lang="fr-FR"/>
          </a:p>
          <a:p>
            <a:pPr lvl="1"/>
            <a:r>
              <a:rPr lang="fr-FR"/>
              <a:t>Identique au niveau du principe à </a:t>
            </a:r>
            <a:r>
              <a:rPr lang="fr-FR" err="1"/>
              <a:t>MiniMax</a:t>
            </a:r>
            <a:r>
              <a:rPr lang="fr-FR"/>
              <a:t> – Stratégie d’occupation centrale mais différente dans l’implémentation : on utilise des scores différents.</a:t>
            </a:r>
          </a:p>
        </p:txBody>
      </p:sp>
      <p:pic>
        <p:nvPicPr>
          <p:cNvPr id="4" name="Image 3">
            <a:extLst>
              <a:ext uri="{FF2B5EF4-FFF2-40B4-BE49-F238E27FC236}">
                <a16:creationId xmlns:a16="http://schemas.microsoft.com/office/drawing/2014/main" id="{781E1715-48FD-4C42-AF48-5539125D75D5}"/>
              </a:ext>
            </a:extLst>
          </p:cNvPr>
          <p:cNvPicPr>
            <a:picLocks noChangeAspect="1"/>
          </p:cNvPicPr>
          <p:nvPr/>
        </p:nvPicPr>
        <p:blipFill>
          <a:blip r:embed="rId2"/>
          <a:stretch>
            <a:fillRect/>
          </a:stretch>
        </p:blipFill>
        <p:spPr>
          <a:xfrm>
            <a:off x="10050832" y="2929498"/>
            <a:ext cx="1778091" cy="1657435"/>
          </a:xfrm>
          <a:prstGeom prst="rect">
            <a:avLst/>
          </a:prstGeom>
        </p:spPr>
      </p:pic>
      <p:sp>
        <p:nvSpPr>
          <p:cNvPr id="7" name="ZoneTexte 6">
            <a:extLst>
              <a:ext uri="{FF2B5EF4-FFF2-40B4-BE49-F238E27FC236}">
                <a16:creationId xmlns:a16="http://schemas.microsoft.com/office/drawing/2014/main" id="{636ABC3C-A310-44E3-80F6-4367ED0CEDDE}"/>
              </a:ext>
            </a:extLst>
          </p:cNvPr>
          <p:cNvSpPr txBox="1"/>
          <p:nvPr/>
        </p:nvSpPr>
        <p:spPr>
          <a:xfrm>
            <a:off x="9970786" y="4586933"/>
            <a:ext cx="2081006" cy="400110"/>
          </a:xfrm>
          <a:prstGeom prst="rect">
            <a:avLst/>
          </a:prstGeom>
          <a:noFill/>
        </p:spPr>
        <p:txBody>
          <a:bodyPr wrap="square">
            <a:spAutoFit/>
          </a:bodyPr>
          <a:lstStyle/>
          <a:p>
            <a:r>
              <a:rPr lang="fr-FR" sz="1000">
                <a:hlinkClick r:id="rId3"/>
              </a:rPr>
              <a:t>Source : Site de Christian SCHMIDT (christian-schmidt.fr)</a:t>
            </a:r>
            <a:endParaRPr lang="fr-FR" sz="1000"/>
          </a:p>
        </p:txBody>
      </p:sp>
      <p:sp>
        <p:nvSpPr>
          <p:cNvPr id="8" name="Espace réservé du numéro de diapositive 7">
            <a:extLst>
              <a:ext uri="{FF2B5EF4-FFF2-40B4-BE49-F238E27FC236}">
                <a16:creationId xmlns:a16="http://schemas.microsoft.com/office/drawing/2014/main" id="{E1D0FC29-CB59-4BE5-846E-214D317461AB}"/>
              </a:ext>
            </a:extLst>
          </p:cNvPr>
          <p:cNvSpPr>
            <a:spLocks noGrp="1"/>
          </p:cNvSpPr>
          <p:nvPr>
            <p:ph type="sldNum" sz="quarter" idx="12"/>
          </p:nvPr>
        </p:nvSpPr>
        <p:spPr/>
        <p:txBody>
          <a:bodyPr/>
          <a:lstStyle/>
          <a:p>
            <a:fld id="{D57F1E4F-1CFF-5643-939E-02111984F565}" type="slidenum">
              <a:rPr lang="en-US" smtClean="0"/>
              <a:t>25</a:t>
            </a:fld>
            <a:endParaRPr lang="en-US"/>
          </a:p>
        </p:txBody>
      </p:sp>
    </p:spTree>
    <p:extLst>
      <p:ext uri="{BB962C8B-B14F-4D97-AF65-F5344CB8AC3E}">
        <p14:creationId xmlns:p14="http://schemas.microsoft.com/office/powerpoint/2010/main" val="37121443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45040BA-F7C8-4865-8D77-F78A39CD7276}"/>
              </a:ext>
            </a:extLst>
          </p:cNvPr>
          <p:cNvSpPr>
            <a:spLocks noGrp="1"/>
          </p:cNvSpPr>
          <p:nvPr>
            <p:ph type="title"/>
          </p:nvPr>
        </p:nvSpPr>
        <p:spPr/>
        <p:txBody>
          <a:bodyPr/>
          <a:lstStyle/>
          <a:p>
            <a:r>
              <a:rPr lang="fr-FR"/>
              <a:t>Heuristique de position exploration</a:t>
            </a:r>
          </a:p>
        </p:txBody>
      </p:sp>
      <p:sp>
        <p:nvSpPr>
          <p:cNvPr id="3" name="Espace réservé du contenu 2">
            <a:extLst>
              <a:ext uri="{FF2B5EF4-FFF2-40B4-BE49-F238E27FC236}">
                <a16:creationId xmlns:a16="http://schemas.microsoft.com/office/drawing/2014/main" id="{6F998B32-BDA8-41EA-B99F-B99E9825A232}"/>
              </a:ext>
            </a:extLst>
          </p:cNvPr>
          <p:cNvSpPr>
            <a:spLocks noGrp="1"/>
          </p:cNvSpPr>
          <p:nvPr>
            <p:ph idx="1"/>
          </p:nvPr>
        </p:nvSpPr>
        <p:spPr/>
        <p:txBody>
          <a:bodyPr/>
          <a:lstStyle/>
          <a:p>
            <a:r>
              <a:rPr lang="fr-FR"/>
              <a:t>Dans le puissance 4 certains emplacement sont considérés plus stratégiques que d’autres.</a:t>
            </a:r>
          </a:p>
          <a:p>
            <a:endParaRPr lang="fr-FR"/>
          </a:p>
          <a:p>
            <a:r>
              <a:rPr lang="fr-FR"/>
              <a:t>Le code que nous avions emprunté favorise les cases du centre</a:t>
            </a:r>
          </a:p>
          <a:p>
            <a:endParaRPr lang="fr-FR"/>
          </a:p>
          <a:p>
            <a:r>
              <a:rPr lang="fr-FR"/>
              <a:t>Testons pour voir si d’autres moyen de distribuer les points seraient efficaces.</a:t>
            </a:r>
          </a:p>
        </p:txBody>
      </p:sp>
      <p:sp>
        <p:nvSpPr>
          <p:cNvPr id="4" name="Espace réservé du numéro de diapositive 3">
            <a:extLst>
              <a:ext uri="{FF2B5EF4-FFF2-40B4-BE49-F238E27FC236}">
                <a16:creationId xmlns:a16="http://schemas.microsoft.com/office/drawing/2014/main" id="{C501BE75-BC1D-49CD-81B8-41DB7BDCAD69}"/>
              </a:ext>
            </a:extLst>
          </p:cNvPr>
          <p:cNvSpPr>
            <a:spLocks noGrp="1"/>
          </p:cNvSpPr>
          <p:nvPr>
            <p:ph type="sldNum" sz="quarter" idx="12"/>
          </p:nvPr>
        </p:nvSpPr>
        <p:spPr/>
        <p:txBody>
          <a:bodyPr/>
          <a:lstStyle/>
          <a:p>
            <a:fld id="{D57F1E4F-1CFF-5643-939E-02111984F565}" type="slidenum">
              <a:rPr lang="en-US" smtClean="0"/>
              <a:t>26</a:t>
            </a:fld>
            <a:endParaRPr lang="en-US"/>
          </a:p>
        </p:txBody>
      </p:sp>
    </p:spTree>
    <p:extLst>
      <p:ext uri="{BB962C8B-B14F-4D97-AF65-F5344CB8AC3E}">
        <p14:creationId xmlns:p14="http://schemas.microsoft.com/office/powerpoint/2010/main" val="30828776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6D97F22-6585-4161-B5D5-5F5C6F1B0B91}"/>
              </a:ext>
            </a:extLst>
          </p:cNvPr>
          <p:cNvSpPr>
            <a:spLocks noGrp="1"/>
          </p:cNvSpPr>
          <p:nvPr>
            <p:ph type="title"/>
          </p:nvPr>
        </p:nvSpPr>
        <p:spPr/>
        <p:txBody>
          <a:bodyPr/>
          <a:lstStyle/>
          <a:p>
            <a:r>
              <a:rPr lang="en-US"/>
              <a:t>Proposition de nouvelle heuristiques</a:t>
            </a:r>
            <a:endParaRPr lang="fr-FR"/>
          </a:p>
        </p:txBody>
      </p:sp>
      <p:sp>
        <p:nvSpPr>
          <p:cNvPr id="4" name="Espace réservé du numéro de diapositive 3">
            <a:extLst>
              <a:ext uri="{FF2B5EF4-FFF2-40B4-BE49-F238E27FC236}">
                <a16:creationId xmlns:a16="http://schemas.microsoft.com/office/drawing/2014/main" id="{582EA64F-99DB-47D3-BE1B-72463B4CACBB}"/>
              </a:ext>
            </a:extLst>
          </p:cNvPr>
          <p:cNvSpPr>
            <a:spLocks noGrp="1"/>
          </p:cNvSpPr>
          <p:nvPr>
            <p:ph type="sldNum" sz="quarter" idx="12"/>
          </p:nvPr>
        </p:nvSpPr>
        <p:spPr/>
        <p:txBody>
          <a:bodyPr/>
          <a:lstStyle/>
          <a:p>
            <a:fld id="{D57F1E4F-1CFF-5643-939E-02111984F565}" type="slidenum">
              <a:rPr lang="en-US" smtClean="0"/>
              <a:t>27</a:t>
            </a:fld>
            <a:endParaRPr lang="en-US"/>
          </a:p>
        </p:txBody>
      </p:sp>
      <p:pic>
        <p:nvPicPr>
          <p:cNvPr id="19" name="Image 18">
            <a:extLst>
              <a:ext uri="{FF2B5EF4-FFF2-40B4-BE49-F238E27FC236}">
                <a16:creationId xmlns:a16="http://schemas.microsoft.com/office/drawing/2014/main" id="{70BEE368-D226-4C35-99EE-DCBEFC84CF71}"/>
              </a:ext>
            </a:extLst>
          </p:cNvPr>
          <p:cNvPicPr>
            <a:picLocks noChangeAspect="1"/>
          </p:cNvPicPr>
          <p:nvPr/>
        </p:nvPicPr>
        <p:blipFill>
          <a:blip r:embed="rId2"/>
          <a:stretch>
            <a:fillRect/>
          </a:stretch>
        </p:blipFill>
        <p:spPr>
          <a:xfrm>
            <a:off x="2453185" y="2566582"/>
            <a:ext cx="2196654" cy="2438171"/>
          </a:xfrm>
          <a:prstGeom prst="rect">
            <a:avLst/>
          </a:prstGeom>
        </p:spPr>
      </p:pic>
      <p:pic>
        <p:nvPicPr>
          <p:cNvPr id="21" name="Image 20">
            <a:extLst>
              <a:ext uri="{FF2B5EF4-FFF2-40B4-BE49-F238E27FC236}">
                <a16:creationId xmlns:a16="http://schemas.microsoft.com/office/drawing/2014/main" id="{1746B7EE-B87C-4488-9C4F-A179FDF78B0F}"/>
              </a:ext>
            </a:extLst>
          </p:cNvPr>
          <p:cNvPicPr>
            <a:picLocks noChangeAspect="1"/>
          </p:cNvPicPr>
          <p:nvPr/>
        </p:nvPicPr>
        <p:blipFill>
          <a:blip r:embed="rId3"/>
          <a:stretch>
            <a:fillRect/>
          </a:stretch>
        </p:blipFill>
        <p:spPr>
          <a:xfrm>
            <a:off x="5519714" y="1370520"/>
            <a:ext cx="2196654" cy="2438171"/>
          </a:xfrm>
          <a:prstGeom prst="rect">
            <a:avLst/>
          </a:prstGeom>
        </p:spPr>
      </p:pic>
      <p:pic>
        <p:nvPicPr>
          <p:cNvPr id="23" name="Image 22">
            <a:extLst>
              <a:ext uri="{FF2B5EF4-FFF2-40B4-BE49-F238E27FC236}">
                <a16:creationId xmlns:a16="http://schemas.microsoft.com/office/drawing/2014/main" id="{5C34D92D-F698-400F-855A-99F8C76AC2B1}"/>
              </a:ext>
            </a:extLst>
          </p:cNvPr>
          <p:cNvPicPr>
            <a:picLocks noChangeAspect="1"/>
          </p:cNvPicPr>
          <p:nvPr/>
        </p:nvPicPr>
        <p:blipFill>
          <a:blip r:embed="rId4"/>
          <a:stretch>
            <a:fillRect/>
          </a:stretch>
        </p:blipFill>
        <p:spPr>
          <a:xfrm>
            <a:off x="7981979" y="1370520"/>
            <a:ext cx="2200724" cy="2438171"/>
          </a:xfrm>
          <a:prstGeom prst="rect">
            <a:avLst/>
          </a:prstGeom>
        </p:spPr>
      </p:pic>
      <p:pic>
        <p:nvPicPr>
          <p:cNvPr id="25" name="Image 24">
            <a:extLst>
              <a:ext uri="{FF2B5EF4-FFF2-40B4-BE49-F238E27FC236}">
                <a16:creationId xmlns:a16="http://schemas.microsoft.com/office/drawing/2014/main" id="{A9329DA1-BCD6-456D-A84F-CE2930F94BA4}"/>
              </a:ext>
            </a:extLst>
          </p:cNvPr>
          <p:cNvPicPr>
            <a:picLocks noChangeAspect="1"/>
          </p:cNvPicPr>
          <p:nvPr/>
        </p:nvPicPr>
        <p:blipFill>
          <a:blip r:embed="rId5"/>
          <a:stretch>
            <a:fillRect/>
          </a:stretch>
        </p:blipFill>
        <p:spPr>
          <a:xfrm>
            <a:off x="5519714" y="3967111"/>
            <a:ext cx="2201287" cy="2438171"/>
          </a:xfrm>
          <a:prstGeom prst="rect">
            <a:avLst/>
          </a:prstGeom>
        </p:spPr>
      </p:pic>
      <p:pic>
        <p:nvPicPr>
          <p:cNvPr id="27" name="Image 26">
            <a:extLst>
              <a:ext uri="{FF2B5EF4-FFF2-40B4-BE49-F238E27FC236}">
                <a16:creationId xmlns:a16="http://schemas.microsoft.com/office/drawing/2014/main" id="{4B73C391-FF80-4518-8B06-FA151B30D3E0}"/>
              </a:ext>
            </a:extLst>
          </p:cNvPr>
          <p:cNvPicPr>
            <a:picLocks noChangeAspect="1"/>
          </p:cNvPicPr>
          <p:nvPr/>
        </p:nvPicPr>
        <p:blipFill>
          <a:blip r:embed="rId6"/>
          <a:stretch>
            <a:fillRect/>
          </a:stretch>
        </p:blipFill>
        <p:spPr>
          <a:xfrm>
            <a:off x="7981416" y="3967111"/>
            <a:ext cx="2201287" cy="2449076"/>
          </a:xfrm>
          <a:prstGeom prst="rect">
            <a:avLst/>
          </a:prstGeom>
        </p:spPr>
      </p:pic>
    </p:spTree>
    <p:extLst>
      <p:ext uri="{BB962C8B-B14F-4D97-AF65-F5344CB8AC3E}">
        <p14:creationId xmlns:p14="http://schemas.microsoft.com/office/powerpoint/2010/main" val="29858168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5F6F883-6B12-4498-989E-C86F29DC0DA5}"/>
              </a:ext>
            </a:extLst>
          </p:cNvPr>
          <p:cNvSpPr>
            <a:spLocks noGrp="1"/>
          </p:cNvSpPr>
          <p:nvPr>
            <p:ph type="title"/>
          </p:nvPr>
        </p:nvSpPr>
        <p:spPr/>
        <p:txBody>
          <a:bodyPr/>
          <a:lstStyle/>
          <a:p>
            <a:r>
              <a:rPr lang="fr-FR"/>
              <a:t>Résultats des heuristiques</a:t>
            </a:r>
          </a:p>
        </p:txBody>
      </p:sp>
      <p:sp>
        <p:nvSpPr>
          <p:cNvPr id="3" name="Espace réservé du contenu 2">
            <a:extLst>
              <a:ext uri="{FF2B5EF4-FFF2-40B4-BE49-F238E27FC236}">
                <a16:creationId xmlns:a16="http://schemas.microsoft.com/office/drawing/2014/main" id="{DD6B42BB-ADCD-4EC5-8FF7-4D7683214DB8}"/>
              </a:ext>
            </a:extLst>
          </p:cNvPr>
          <p:cNvSpPr>
            <a:spLocks noGrp="1"/>
          </p:cNvSpPr>
          <p:nvPr>
            <p:ph idx="1"/>
          </p:nvPr>
        </p:nvSpPr>
        <p:spPr>
          <a:xfrm>
            <a:off x="1104293" y="5354053"/>
            <a:ext cx="8946541" cy="606061"/>
          </a:xfrm>
        </p:spPr>
        <p:txBody>
          <a:bodyPr>
            <a:normAutofit/>
          </a:bodyPr>
          <a:lstStyle/>
          <a:p>
            <a:r>
              <a:rPr lang="fr-FR">
                <a:latin typeface="Cascadia Code" panose="020B0609020000020004" pitchFamily="49" charset="0"/>
                <a:ea typeface="Cascadia Code" panose="020B0609020000020004" pitchFamily="49" charset="0"/>
                <a:cs typeface="Cascadia Code" panose="020B0609020000020004" pitchFamily="49" charset="0"/>
              </a:rPr>
              <a:t>(ia1_gagne_commencant-ia1_perd_commencant)/</a:t>
            </a:r>
            <a:r>
              <a:rPr lang="fr-FR" err="1">
                <a:latin typeface="Cascadia Code" panose="020B0609020000020004" pitchFamily="49" charset="0"/>
                <a:ea typeface="Cascadia Code" panose="020B0609020000020004" pitchFamily="49" charset="0"/>
                <a:cs typeface="Cascadia Code" panose="020B0609020000020004" pitchFamily="49" charset="0"/>
              </a:rPr>
              <a:t>nb_iterations</a:t>
            </a:r>
            <a:r>
              <a:rPr lang="fr-FR">
                <a:latin typeface="Cascadia Code" panose="020B0609020000020004" pitchFamily="49" charset="0"/>
                <a:ea typeface="Cascadia Code" panose="020B0609020000020004" pitchFamily="49" charset="0"/>
                <a:cs typeface="Cascadia Code" panose="020B0609020000020004" pitchFamily="49" charset="0"/>
              </a:rPr>
              <a:t>)</a:t>
            </a:r>
          </a:p>
        </p:txBody>
      </p:sp>
      <p:sp>
        <p:nvSpPr>
          <p:cNvPr id="4" name="Espace réservé du numéro de diapositive 3">
            <a:extLst>
              <a:ext uri="{FF2B5EF4-FFF2-40B4-BE49-F238E27FC236}">
                <a16:creationId xmlns:a16="http://schemas.microsoft.com/office/drawing/2014/main" id="{76CC21DC-4B63-4C18-961D-211B90E3FA29}"/>
              </a:ext>
            </a:extLst>
          </p:cNvPr>
          <p:cNvSpPr>
            <a:spLocks noGrp="1"/>
          </p:cNvSpPr>
          <p:nvPr>
            <p:ph type="sldNum" sz="quarter" idx="12"/>
          </p:nvPr>
        </p:nvSpPr>
        <p:spPr/>
        <p:txBody>
          <a:bodyPr/>
          <a:lstStyle/>
          <a:p>
            <a:fld id="{D57F1E4F-1CFF-5643-939E-02111984F565}" type="slidenum">
              <a:rPr lang="en-US" smtClean="0"/>
              <a:t>28</a:t>
            </a:fld>
            <a:endParaRPr lang="en-US"/>
          </a:p>
        </p:txBody>
      </p:sp>
      <p:pic>
        <p:nvPicPr>
          <p:cNvPr id="6" name="Image 5">
            <a:extLst>
              <a:ext uri="{FF2B5EF4-FFF2-40B4-BE49-F238E27FC236}">
                <a16:creationId xmlns:a16="http://schemas.microsoft.com/office/drawing/2014/main" id="{82D01B72-946A-49DE-B4C9-C59538BF86CB}"/>
              </a:ext>
            </a:extLst>
          </p:cNvPr>
          <p:cNvPicPr>
            <a:picLocks noChangeAspect="1"/>
          </p:cNvPicPr>
          <p:nvPr/>
        </p:nvPicPr>
        <p:blipFill>
          <a:blip r:embed="rId2"/>
          <a:stretch>
            <a:fillRect/>
          </a:stretch>
        </p:blipFill>
        <p:spPr>
          <a:xfrm>
            <a:off x="3624665" y="2141359"/>
            <a:ext cx="3905795" cy="2924583"/>
          </a:xfrm>
          <a:prstGeom prst="rect">
            <a:avLst/>
          </a:prstGeom>
        </p:spPr>
      </p:pic>
    </p:spTree>
    <p:extLst>
      <p:ext uri="{BB962C8B-B14F-4D97-AF65-F5344CB8AC3E}">
        <p14:creationId xmlns:p14="http://schemas.microsoft.com/office/powerpoint/2010/main" val="38602650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971CE0F-B5B8-40F7-884B-4EF2E9D6DCCE}"/>
              </a:ext>
            </a:extLst>
          </p:cNvPr>
          <p:cNvSpPr>
            <a:spLocks noGrp="1"/>
          </p:cNvSpPr>
          <p:nvPr>
            <p:ph type="title"/>
          </p:nvPr>
        </p:nvSpPr>
        <p:spPr/>
        <p:txBody>
          <a:bodyPr/>
          <a:lstStyle/>
          <a:p>
            <a:r>
              <a:rPr lang="fr-FR"/>
              <a:t>IA AlphaBeta</a:t>
            </a:r>
          </a:p>
        </p:txBody>
      </p:sp>
      <p:sp>
        <p:nvSpPr>
          <p:cNvPr id="6" name="Espace réservé du contenu 2">
            <a:extLst>
              <a:ext uri="{FF2B5EF4-FFF2-40B4-BE49-F238E27FC236}">
                <a16:creationId xmlns:a16="http://schemas.microsoft.com/office/drawing/2014/main" id="{9D64377A-989B-4F74-8281-6BDB13397EAB}"/>
              </a:ext>
            </a:extLst>
          </p:cNvPr>
          <p:cNvSpPr>
            <a:spLocks noGrp="1"/>
          </p:cNvSpPr>
          <p:nvPr>
            <p:ph idx="1"/>
          </p:nvPr>
        </p:nvSpPr>
        <p:spPr>
          <a:xfrm>
            <a:off x="1104293" y="1742022"/>
            <a:ext cx="8946541" cy="4195481"/>
          </a:xfrm>
        </p:spPr>
        <p:txBody>
          <a:bodyPr/>
          <a:lstStyle/>
          <a:p>
            <a:r>
              <a:rPr lang="fr-FR"/>
              <a:t>Stratégie d’utilisation du piège des 7</a:t>
            </a:r>
          </a:p>
          <a:p>
            <a:endParaRPr lang="fr-FR"/>
          </a:p>
          <a:p>
            <a:pPr lvl="1"/>
            <a:r>
              <a:rPr lang="fr-FR"/>
              <a:t>Principe: Réaliser un 7 avec des pions permets d’offrir de nombreuse possibilité d’alignement de 3 points. Cela permet de mettre en place de nombreuses menaces contre l’adversaire adverse et donc d’être dans une position très avantageuse</a:t>
            </a:r>
          </a:p>
          <a:p>
            <a:pPr lvl="1"/>
            <a:r>
              <a:rPr lang="fr-FR"/>
              <a:t>Implémentation: Pour chaque pion, on évalue si il se trouve à l’intersection de deux alignements d’une colonne ou une ligne avec une diagonale. On peut alors déterminer si les alignements du joueur forme un 7 et donner un score à ce 7 en fonction de son orientation. </a:t>
            </a:r>
          </a:p>
          <a:p>
            <a:pPr lvl="1"/>
            <a:r>
              <a:rPr lang="fr-FR"/>
              <a:t>Exemples :</a:t>
            </a:r>
          </a:p>
          <a:p>
            <a:pPr marL="457200" lvl="1" indent="0">
              <a:buNone/>
            </a:pPr>
            <a:endParaRPr lang="fr-FR"/>
          </a:p>
        </p:txBody>
      </p:sp>
      <p:pic>
        <p:nvPicPr>
          <p:cNvPr id="4" name="Image 3">
            <a:extLst>
              <a:ext uri="{FF2B5EF4-FFF2-40B4-BE49-F238E27FC236}">
                <a16:creationId xmlns:a16="http://schemas.microsoft.com/office/drawing/2014/main" id="{6527C0BA-13C2-4FCB-BE49-7A66FDFBF105}"/>
              </a:ext>
            </a:extLst>
          </p:cNvPr>
          <p:cNvPicPr>
            <a:picLocks noChangeAspect="1"/>
          </p:cNvPicPr>
          <p:nvPr/>
        </p:nvPicPr>
        <p:blipFill>
          <a:blip r:embed="rId2"/>
          <a:stretch>
            <a:fillRect/>
          </a:stretch>
        </p:blipFill>
        <p:spPr>
          <a:xfrm>
            <a:off x="2753814" y="5577340"/>
            <a:ext cx="2165461" cy="1022403"/>
          </a:xfrm>
          <a:prstGeom prst="rect">
            <a:avLst/>
          </a:prstGeom>
        </p:spPr>
      </p:pic>
      <p:pic>
        <p:nvPicPr>
          <p:cNvPr id="9" name="Image 8">
            <a:extLst>
              <a:ext uri="{FF2B5EF4-FFF2-40B4-BE49-F238E27FC236}">
                <a16:creationId xmlns:a16="http://schemas.microsoft.com/office/drawing/2014/main" id="{52659725-7646-420C-8E6B-061E1C53AF96}"/>
              </a:ext>
            </a:extLst>
          </p:cNvPr>
          <p:cNvPicPr>
            <a:picLocks noChangeAspect="1"/>
          </p:cNvPicPr>
          <p:nvPr/>
        </p:nvPicPr>
        <p:blipFill>
          <a:blip r:embed="rId3"/>
          <a:stretch>
            <a:fillRect/>
          </a:stretch>
        </p:blipFill>
        <p:spPr>
          <a:xfrm>
            <a:off x="5846420" y="5443984"/>
            <a:ext cx="2241665" cy="1155759"/>
          </a:xfrm>
          <a:prstGeom prst="rect">
            <a:avLst/>
          </a:prstGeom>
        </p:spPr>
      </p:pic>
      <p:sp>
        <p:nvSpPr>
          <p:cNvPr id="10" name="Espace réservé du numéro de diapositive 9">
            <a:extLst>
              <a:ext uri="{FF2B5EF4-FFF2-40B4-BE49-F238E27FC236}">
                <a16:creationId xmlns:a16="http://schemas.microsoft.com/office/drawing/2014/main" id="{0E9A3A3A-ABB0-4CCE-ACBD-37FD7FB2DC87}"/>
              </a:ext>
            </a:extLst>
          </p:cNvPr>
          <p:cNvSpPr>
            <a:spLocks noGrp="1"/>
          </p:cNvSpPr>
          <p:nvPr>
            <p:ph type="sldNum" sz="quarter" idx="12"/>
          </p:nvPr>
        </p:nvSpPr>
        <p:spPr/>
        <p:txBody>
          <a:bodyPr/>
          <a:lstStyle/>
          <a:p>
            <a:fld id="{D57F1E4F-1CFF-5643-939E-02111984F565}" type="slidenum">
              <a:rPr lang="en-US" smtClean="0"/>
              <a:t>29</a:t>
            </a:fld>
            <a:endParaRPr lang="en-US"/>
          </a:p>
        </p:txBody>
      </p:sp>
    </p:spTree>
    <p:extLst>
      <p:ext uri="{BB962C8B-B14F-4D97-AF65-F5344CB8AC3E}">
        <p14:creationId xmlns:p14="http://schemas.microsoft.com/office/powerpoint/2010/main" val="17135473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629F6F1-50A0-4041-8387-92ADE920E53E}"/>
              </a:ext>
            </a:extLst>
          </p:cNvPr>
          <p:cNvSpPr>
            <a:spLocks noGrp="1"/>
          </p:cNvSpPr>
          <p:nvPr>
            <p:ph type="title"/>
          </p:nvPr>
        </p:nvSpPr>
        <p:spPr/>
        <p:txBody>
          <a:bodyPr/>
          <a:lstStyle/>
          <a:p>
            <a:r>
              <a:rPr lang="fr-FR"/>
              <a:t>Intelligences artificielles pour le Puissance 4</a:t>
            </a:r>
          </a:p>
        </p:txBody>
      </p:sp>
      <p:sp>
        <p:nvSpPr>
          <p:cNvPr id="3" name="Espace réservé du contenu 2">
            <a:extLst>
              <a:ext uri="{FF2B5EF4-FFF2-40B4-BE49-F238E27FC236}">
                <a16:creationId xmlns:a16="http://schemas.microsoft.com/office/drawing/2014/main" id="{207EBA17-A8EA-9B45-A0F3-0E2C31BD0C4B}"/>
              </a:ext>
            </a:extLst>
          </p:cNvPr>
          <p:cNvSpPr>
            <a:spLocks noGrp="1"/>
          </p:cNvSpPr>
          <p:nvPr>
            <p:ph idx="1"/>
          </p:nvPr>
        </p:nvSpPr>
        <p:spPr/>
        <p:txBody>
          <a:bodyPr vert="horz" lIns="91440" tIns="45720" rIns="91440" bIns="45720" rtlCol="0" anchor="t">
            <a:normAutofit fontScale="70000" lnSpcReduction="20000"/>
          </a:bodyPr>
          <a:lstStyle/>
          <a:p>
            <a:r>
              <a:rPr lang="fr-FR"/>
              <a:t>Jeu aléatoire</a:t>
            </a:r>
          </a:p>
          <a:p>
            <a:pPr lvl="1"/>
            <a:endParaRPr lang="fr-FR"/>
          </a:p>
          <a:p>
            <a:r>
              <a:rPr lang="fr-FR">
                <a:ea typeface="+mj-lt"/>
                <a:cs typeface="+mj-lt"/>
              </a:rPr>
              <a:t>IA </a:t>
            </a:r>
            <a:r>
              <a:rPr lang="fr-FR" err="1">
                <a:ea typeface="+mj-lt"/>
                <a:cs typeface="+mj-lt"/>
              </a:rPr>
              <a:t>Greedy</a:t>
            </a:r>
            <a:endParaRPr lang="en-US">
              <a:ea typeface="+mj-lt"/>
              <a:cs typeface="+mj-lt"/>
            </a:endParaRPr>
          </a:p>
          <a:p>
            <a:pPr lvl="1">
              <a:buClr>
                <a:srgbClr val="8AD0D6"/>
              </a:buClr>
            </a:pPr>
            <a:r>
              <a:rPr lang="fr-FR" err="1">
                <a:ea typeface="+mj-lt"/>
                <a:cs typeface="+mj-lt"/>
              </a:rPr>
              <a:t>Algorthime</a:t>
            </a:r>
            <a:r>
              <a:rPr lang="fr-FR">
                <a:ea typeface="+mj-lt"/>
                <a:cs typeface="+mj-lt"/>
              </a:rPr>
              <a:t> d'</a:t>
            </a:r>
            <a:r>
              <a:rPr lang="fr-FR" err="1">
                <a:ea typeface="+mj-lt"/>
                <a:cs typeface="+mj-lt"/>
              </a:rPr>
              <a:t>Atttaque</a:t>
            </a:r>
            <a:endParaRPr lang="fr-FR">
              <a:ea typeface="+mj-lt"/>
              <a:cs typeface="+mj-lt"/>
            </a:endParaRPr>
          </a:p>
          <a:p>
            <a:pPr lvl="1">
              <a:buClr>
                <a:srgbClr val="8AD0D6"/>
              </a:buClr>
            </a:pPr>
            <a:r>
              <a:rPr lang="fr-FR">
                <a:ea typeface="+mj-lt"/>
                <a:cs typeface="+mj-lt"/>
              </a:rPr>
              <a:t>Défense</a:t>
            </a:r>
            <a:endParaRPr lang="fr-FR"/>
          </a:p>
          <a:p>
            <a:r>
              <a:rPr lang="fr-FR"/>
              <a:t>IA Minimax</a:t>
            </a:r>
          </a:p>
          <a:p>
            <a:pPr lvl="1"/>
            <a:r>
              <a:rPr lang="fr-FR"/>
              <a:t>Heuristique centrale</a:t>
            </a:r>
          </a:p>
          <a:p>
            <a:pPr lvl="1"/>
            <a:r>
              <a:rPr lang="fr-FR"/>
              <a:t>Heuristique gagnante</a:t>
            </a:r>
          </a:p>
          <a:p>
            <a:r>
              <a:rPr lang="fr-FR"/>
              <a:t>IA </a:t>
            </a:r>
            <a:r>
              <a:rPr lang="fr-FR" err="1"/>
              <a:t>AlphaBeta</a:t>
            </a:r>
            <a:endParaRPr lang="fr-FR"/>
          </a:p>
          <a:p>
            <a:pPr lvl="1"/>
            <a:r>
              <a:rPr lang="fr-FR"/>
              <a:t>Heuristique gagnante</a:t>
            </a:r>
          </a:p>
          <a:p>
            <a:pPr lvl="1"/>
            <a:r>
              <a:rPr lang="fr-FR"/>
              <a:t>Heuristique centrale</a:t>
            </a:r>
          </a:p>
          <a:p>
            <a:pPr lvl="1"/>
            <a:r>
              <a:rPr lang="fr-FR"/>
              <a:t>Heuristique ouverture</a:t>
            </a:r>
          </a:p>
          <a:p>
            <a:pPr lvl="1"/>
            <a:r>
              <a:rPr lang="fr-FR"/>
              <a:t>Heuristique piège du 7 </a:t>
            </a:r>
          </a:p>
          <a:p>
            <a:pPr lvl="1"/>
            <a:r>
              <a:rPr lang="fr-FR"/>
              <a:t>Heuristique piège des colonnes adjacentes</a:t>
            </a:r>
          </a:p>
          <a:p>
            <a:endParaRPr lang="fr-FR"/>
          </a:p>
        </p:txBody>
      </p:sp>
      <p:sp>
        <p:nvSpPr>
          <p:cNvPr id="4" name="Espace réservé du numéro de diapositive 3">
            <a:extLst>
              <a:ext uri="{FF2B5EF4-FFF2-40B4-BE49-F238E27FC236}">
                <a16:creationId xmlns:a16="http://schemas.microsoft.com/office/drawing/2014/main" id="{5B1ACA41-B572-481B-89E9-E6A2542B04DF}"/>
              </a:ext>
            </a:extLst>
          </p:cNvPr>
          <p:cNvSpPr>
            <a:spLocks noGrp="1"/>
          </p:cNvSpPr>
          <p:nvPr>
            <p:ph type="sldNum" sz="quarter" idx="12"/>
          </p:nvPr>
        </p:nvSpPr>
        <p:spPr/>
        <p:txBody>
          <a:bodyPr/>
          <a:lstStyle/>
          <a:p>
            <a:fld id="{D57F1E4F-1CFF-5643-939E-02111984F565}" type="slidenum">
              <a:rPr lang="en-US" smtClean="0"/>
              <a:t>3</a:t>
            </a:fld>
            <a:endParaRPr lang="en-US"/>
          </a:p>
        </p:txBody>
      </p:sp>
    </p:spTree>
    <p:extLst>
      <p:ext uri="{BB962C8B-B14F-4D97-AF65-F5344CB8AC3E}">
        <p14:creationId xmlns:p14="http://schemas.microsoft.com/office/powerpoint/2010/main" val="207628792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971CE0F-B5B8-40F7-884B-4EF2E9D6DCCE}"/>
              </a:ext>
            </a:extLst>
          </p:cNvPr>
          <p:cNvSpPr>
            <a:spLocks noGrp="1"/>
          </p:cNvSpPr>
          <p:nvPr>
            <p:ph type="title"/>
          </p:nvPr>
        </p:nvSpPr>
        <p:spPr/>
        <p:txBody>
          <a:bodyPr/>
          <a:lstStyle/>
          <a:p>
            <a:r>
              <a:rPr lang="fr-FR"/>
              <a:t>IA </a:t>
            </a:r>
            <a:r>
              <a:rPr lang="fr-FR" err="1"/>
              <a:t>AlphaBeta</a:t>
            </a:r>
            <a:endParaRPr lang="fr-FR"/>
          </a:p>
        </p:txBody>
      </p:sp>
      <p:sp>
        <p:nvSpPr>
          <p:cNvPr id="6" name="Espace réservé du contenu 2">
            <a:extLst>
              <a:ext uri="{FF2B5EF4-FFF2-40B4-BE49-F238E27FC236}">
                <a16:creationId xmlns:a16="http://schemas.microsoft.com/office/drawing/2014/main" id="{9D64377A-989B-4F74-8281-6BDB13397EAB}"/>
              </a:ext>
            </a:extLst>
          </p:cNvPr>
          <p:cNvSpPr>
            <a:spLocks noGrp="1"/>
          </p:cNvSpPr>
          <p:nvPr>
            <p:ph idx="1"/>
          </p:nvPr>
        </p:nvSpPr>
        <p:spPr>
          <a:xfrm>
            <a:off x="1104293" y="1742022"/>
            <a:ext cx="8946541" cy="4195481"/>
          </a:xfrm>
        </p:spPr>
        <p:txBody>
          <a:bodyPr/>
          <a:lstStyle/>
          <a:p>
            <a:r>
              <a:rPr lang="fr-FR"/>
              <a:t>Stratégie d’utilisation du piège des colonnes adjacentes libres</a:t>
            </a:r>
          </a:p>
          <a:p>
            <a:endParaRPr lang="fr-FR"/>
          </a:p>
          <a:p>
            <a:pPr lvl="1"/>
            <a:r>
              <a:rPr lang="fr-FR"/>
              <a:t>Principe: Sur une ligne si les colonnes de chaque côté d’un alignement sont libres, il est alors possible de tendre un piège à son adversaire en ayant la possibilité d’augmenter la taille de l’alignement de 2 manières différentes. Si on atteint la dernière configuration, on est sûr de gagner</a:t>
            </a:r>
          </a:p>
          <a:p>
            <a:pPr lvl="1"/>
            <a:r>
              <a:rPr lang="fr-FR"/>
              <a:t>Implémentation: Pour chaque pion, on évalue si il se trouve dans un alignement sur une ligne et si les colonnes de part et d’autre de l’alignement sont libres. On donne un score d’autant plus grand que l’alignement est important.</a:t>
            </a:r>
          </a:p>
          <a:p>
            <a:pPr lvl="1"/>
            <a:r>
              <a:rPr lang="fr-FR"/>
              <a:t>Exemples :</a:t>
            </a:r>
          </a:p>
          <a:p>
            <a:pPr lvl="1"/>
            <a:endParaRPr lang="fr-FR"/>
          </a:p>
          <a:p>
            <a:pPr lvl="1"/>
            <a:endParaRPr lang="fr-FR"/>
          </a:p>
        </p:txBody>
      </p:sp>
      <p:pic>
        <p:nvPicPr>
          <p:cNvPr id="4" name="Image 3">
            <a:extLst>
              <a:ext uri="{FF2B5EF4-FFF2-40B4-BE49-F238E27FC236}">
                <a16:creationId xmlns:a16="http://schemas.microsoft.com/office/drawing/2014/main" id="{29FD1BE4-5D04-4002-8F14-85A5C0136760}"/>
              </a:ext>
            </a:extLst>
          </p:cNvPr>
          <p:cNvPicPr>
            <a:picLocks noChangeAspect="1"/>
          </p:cNvPicPr>
          <p:nvPr/>
        </p:nvPicPr>
        <p:blipFill>
          <a:blip r:embed="rId2"/>
          <a:stretch>
            <a:fillRect/>
          </a:stretch>
        </p:blipFill>
        <p:spPr>
          <a:xfrm>
            <a:off x="1839893" y="5816758"/>
            <a:ext cx="1416489" cy="750378"/>
          </a:xfrm>
          <a:prstGeom prst="rect">
            <a:avLst/>
          </a:prstGeom>
        </p:spPr>
      </p:pic>
      <p:pic>
        <p:nvPicPr>
          <p:cNvPr id="9" name="Image 8">
            <a:extLst>
              <a:ext uri="{FF2B5EF4-FFF2-40B4-BE49-F238E27FC236}">
                <a16:creationId xmlns:a16="http://schemas.microsoft.com/office/drawing/2014/main" id="{08FA5C7D-DFEA-44C7-81B1-8BE48FEA4AA5}"/>
              </a:ext>
            </a:extLst>
          </p:cNvPr>
          <p:cNvPicPr>
            <a:picLocks noChangeAspect="1"/>
          </p:cNvPicPr>
          <p:nvPr/>
        </p:nvPicPr>
        <p:blipFill>
          <a:blip r:embed="rId3"/>
          <a:stretch>
            <a:fillRect/>
          </a:stretch>
        </p:blipFill>
        <p:spPr>
          <a:xfrm>
            <a:off x="3953591" y="5620937"/>
            <a:ext cx="2381372" cy="946199"/>
          </a:xfrm>
          <a:prstGeom prst="rect">
            <a:avLst/>
          </a:prstGeom>
        </p:spPr>
      </p:pic>
      <p:pic>
        <p:nvPicPr>
          <p:cNvPr id="11" name="Image 10">
            <a:extLst>
              <a:ext uri="{FF2B5EF4-FFF2-40B4-BE49-F238E27FC236}">
                <a16:creationId xmlns:a16="http://schemas.microsoft.com/office/drawing/2014/main" id="{262962C0-FC99-483C-8412-2DEEBE5C27DA}"/>
              </a:ext>
            </a:extLst>
          </p:cNvPr>
          <p:cNvPicPr>
            <a:picLocks noChangeAspect="1"/>
          </p:cNvPicPr>
          <p:nvPr/>
        </p:nvPicPr>
        <p:blipFill>
          <a:blip r:embed="rId4"/>
          <a:stretch>
            <a:fillRect/>
          </a:stretch>
        </p:blipFill>
        <p:spPr>
          <a:xfrm>
            <a:off x="6864944" y="5688337"/>
            <a:ext cx="2648086" cy="838243"/>
          </a:xfrm>
          <a:prstGeom prst="rect">
            <a:avLst/>
          </a:prstGeom>
        </p:spPr>
      </p:pic>
      <p:sp>
        <p:nvSpPr>
          <p:cNvPr id="12" name="Espace réservé du numéro de diapositive 11">
            <a:extLst>
              <a:ext uri="{FF2B5EF4-FFF2-40B4-BE49-F238E27FC236}">
                <a16:creationId xmlns:a16="http://schemas.microsoft.com/office/drawing/2014/main" id="{56B4368B-82FE-474A-BD9F-A4D7892AA56D}"/>
              </a:ext>
            </a:extLst>
          </p:cNvPr>
          <p:cNvSpPr>
            <a:spLocks noGrp="1"/>
          </p:cNvSpPr>
          <p:nvPr>
            <p:ph type="sldNum" sz="quarter" idx="12"/>
          </p:nvPr>
        </p:nvSpPr>
        <p:spPr/>
        <p:txBody>
          <a:bodyPr/>
          <a:lstStyle/>
          <a:p>
            <a:fld id="{D57F1E4F-1CFF-5643-939E-02111984F565}" type="slidenum">
              <a:rPr lang="en-US" smtClean="0"/>
              <a:t>30</a:t>
            </a:fld>
            <a:endParaRPr lang="en-US"/>
          </a:p>
        </p:txBody>
      </p:sp>
    </p:spTree>
    <p:extLst>
      <p:ext uri="{BB962C8B-B14F-4D97-AF65-F5344CB8AC3E}">
        <p14:creationId xmlns:p14="http://schemas.microsoft.com/office/powerpoint/2010/main" val="375166607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Graphique 3">
            <a:extLst>
              <a:ext uri="{FF2B5EF4-FFF2-40B4-BE49-F238E27FC236}">
                <a16:creationId xmlns:a16="http://schemas.microsoft.com/office/drawing/2014/main" id="{DE1D6B65-66AA-D844-8085-2A2EBDF351CB}"/>
              </a:ext>
            </a:extLst>
          </p:cNvPr>
          <p:cNvGraphicFramePr>
            <a:graphicFrameLocks/>
          </p:cNvGraphicFramePr>
          <p:nvPr>
            <p:extLst>
              <p:ext uri="{D42A27DB-BD31-4B8C-83A1-F6EECF244321}">
                <p14:modId xmlns:p14="http://schemas.microsoft.com/office/powerpoint/2010/main" val="2879541939"/>
              </p:ext>
            </p:extLst>
          </p:nvPr>
        </p:nvGraphicFramePr>
        <p:xfrm>
          <a:off x="-557848" y="1905000"/>
          <a:ext cx="6989128" cy="48006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5" name="Graphique 4">
            <a:extLst>
              <a:ext uri="{FF2B5EF4-FFF2-40B4-BE49-F238E27FC236}">
                <a16:creationId xmlns:a16="http://schemas.microsoft.com/office/drawing/2014/main" id="{5A1547A0-CD7E-C247-93F1-774E3EAE4614}"/>
              </a:ext>
            </a:extLst>
          </p:cNvPr>
          <p:cNvGraphicFramePr>
            <a:graphicFrameLocks/>
          </p:cNvGraphicFramePr>
          <p:nvPr>
            <p:extLst>
              <p:ext uri="{D42A27DB-BD31-4B8C-83A1-F6EECF244321}">
                <p14:modId xmlns:p14="http://schemas.microsoft.com/office/powerpoint/2010/main" val="4272135403"/>
              </p:ext>
            </p:extLst>
          </p:nvPr>
        </p:nvGraphicFramePr>
        <p:xfrm>
          <a:off x="5730240" y="1905000"/>
          <a:ext cx="6461760" cy="4800600"/>
        </p:xfrm>
        <a:graphic>
          <a:graphicData uri="http://schemas.openxmlformats.org/drawingml/2006/chart">
            <c:chart xmlns:c="http://schemas.openxmlformats.org/drawingml/2006/chart" xmlns:r="http://schemas.openxmlformats.org/officeDocument/2006/relationships" r:id="rId3"/>
          </a:graphicData>
        </a:graphic>
      </p:graphicFrame>
      <p:sp>
        <p:nvSpPr>
          <p:cNvPr id="6" name="Titre 1">
            <a:extLst>
              <a:ext uri="{FF2B5EF4-FFF2-40B4-BE49-F238E27FC236}">
                <a16:creationId xmlns:a16="http://schemas.microsoft.com/office/drawing/2014/main" id="{A008B52B-14FF-FA4E-B5CC-0258C4CCB4AC}"/>
              </a:ext>
            </a:extLst>
          </p:cNvPr>
          <p:cNvSpPr>
            <a:spLocks noGrp="1"/>
          </p:cNvSpPr>
          <p:nvPr>
            <p:ph type="title"/>
          </p:nvPr>
        </p:nvSpPr>
        <p:spPr>
          <a:xfrm>
            <a:off x="646111" y="452718"/>
            <a:ext cx="9404723" cy="1400530"/>
          </a:xfrm>
        </p:spPr>
        <p:txBody>
          <a:bodyPr/>
          <a:lstStyle/>
          <a:p>
            <a:r>
              <a:rPr lang="fr-FR" err="1"/>
              <a:t>Alphabeta</a:t>
            </a:r>
            <a:r>
              <a:rPr lang="fr-FR"/>
              <a:t> défensive</a:t>
            </a:r>
          </a:p>
        </p:txBody>
      </p:sp>
      <p:sp>
        <p:nvSpPr>
          <p:cNvPr id="7" name="Espace réservé du numéro de diapositive 6">
            <a:extLst>
              <a:ext uri="{FF2B5EF4-FFF2-40B4-BE49-F238E27FC236}">
                <a16:creationId xmlns:a16="http://schemas.microsoft.com/office/drawing/2014/main" id="{745F5383-8B0B-48BE-A2F9-893E3B21849B}"/>
              </a:ext>
            </a:extLst>
          </p:cNvPr>
          <p:cNvSpPr>
            <a:spLocks noGrp="1"/>
          </p:cNvSpPr>
          <p:nvPr>
            <p:ph type="sldNum" sz="quarter" idx="12"/>
          </p:nvPr>
        </p:nvSpPr>
        <p:spPr/>
        <p:txBody>
          <a:bodyPr/>
          <a:lstStyle/>
          <a:p>
            <a:fld id="{D57F1E4F-1CFF-5643-939E-02111984F565}" type="slidenum">
              <a:rPr lang="en-US" smtClean="0"/>
              <a:t>31</a:t>
            </a:fld>
            <a:endParaRPr lang="en-US"/>
          </a:p>
        </p:txBody>
      </p:sp>
      <p:graphicFrame>
        <p:nvGraphicFramePr>
          <p:cNvPr id="8" name="Graphique 7">
            <a:extLst>
              <a:ext uri="{FF2B5EF4-FFF2-40B4-BE49-F238E27FC236}">
                <a16:creationId xmlns:a16="http://schemas.microsoft.com/office/drawing/2014/main" id="{5A1547A0-CD7E-C247-93F1-774E3EAE4614}"/>
              </a:ext>
            </a:extLst>
          </p:cNvPr>
          <p:cNvGraphicFramePr>
            <a:graphicFrameLocks/>
          </p:cNvGraphicFramePr>
          <p:nvPr>
            <p:extLst>
              <p:ext uri="{D42A27DB-BD31-4B8C-83A1-F6EECF244321}">
                <p14:modId xmlns:p14="http://schemas.microsoft.com/office/powerpoint/2010/main" val="1260906802"/>
              </p:ext>
            </p:extLst>
          </p:nvPr>
        </p:nvGraphicFramePr>
        <p:xfrm>
          <a:off x="4495800" y="1964009"/>
          <a:ext cx="8382000" cy="480060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312601675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6D5AB31-C49E-4D47-B227-1B482E4FE5EE}"/>
              </a:ext>
            </a:extLst>
          </p:cNvPr>
          <p:cNvSpPr>
            <a:spLocks noGrp="1"/>
          </p:cNvSpPr>
          <p:nvPr>
            <p:ph type="title"/>
          </p:nvPr>
        </p:nvSpPr>
        <p:spPr/>
        <p:txBody>
          <a:bodyPr/>
          <a:lstStyle/>
          <a:p>
            <a:r>
              <a:rPr lang="fr-FR" err="1"/>
              <a:t>Alphabeta</a:t>
            </a:r>
            <a:r>
              <a:rPr lang="fr-FR"/>
              <a:t> </a:t>
            </a:r>
            <a:r>
              <a:rPr lang="fr-FR" err="1"/>
              <a:t>equilibrée</a:t>
            </a:r>
            <a:endParaRPr lang="fr-FR"/>
          </a:p>
        </p:txBody>
      </p:sp>
      <p:graphicFrame>
        <p:nvGraphicFramePr>
          <p:cNvPr id="4" name="Graphique 3">
            <a:extLst>
              <a:ext uri="{FF2B5EF4-FFF2-40B4-BE49-F238E27FC236}">
                <a16:creationId xmlns:a16="http://schemas.microsoft.com/office/drawing/2014/main" id="{691F7458-8273-2847-8056-6E6EDE6D2F20}"/>
              </a:ext>
            </a:extLst>
          </p:cNvPr>
          <p:cNvGraphicFramePr>
            <a:graphicFrameLocks/>
          </p:cNvGraphicFramePr>
          <p:nvPr>
            <p:extLst>
              <p:ext uri="{D42A27DB-BD31-4B8C-83A1-F6EECF244321}">
                <p14:modId xmlns:p14="http://schemas.microsoft.com/office/powerpoint/2010/main" val="3170598016"/>
              </p:ext>
            </p:extLst>
          </p:nvPr>
        </p:nvGraphicFramePr>
        <p:xfrm>
          <a:off x="5410200" y="2057400"/>
          <a:ext cx="6781800" cy="469392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5" name="Graphique 4">
            <a:extLst>
              <a:ext uri="{FF2B5EF4-FFF2-40B4-BE49-F238E27FC236}">
                <a16:creationId xmlns:a16="http://schemas.microsoft.com/office/drawing/2014/main" id="{1A067A60-C718-774A-A1F1-A9D7B013C7EE}"/>
              </a:ext>
            </a:extLst>
          </p:cNvPr>
          <p:cNvGraphicFramePr>
            <a:graphicFrameLocks/>
          </p:cNvGraphicFramePr>
          <p:nvPr>
            <p:extLst>
              <p:ext uri="{D42A27DB-BD31-4B8C-83A1-F6EECF244321}">
                <p14:modId xmlns:p14="http://schemas.microsoft.com/office/powerpoint/2010/main" val="4037407822"/>
              </p:ext>
            </p:extLst>
          </p:nvPr>
        </p:nvGraphicFramePr>
        <p:xfrm>
          <a:off x="0" y="2057400"/>
          <a:ext cx="7071360" cy="4693920"/>
        </p:xfrm>
        <a:graphic>
          <a:graphicData uri="http://schemas.openxmlformats.org/drawingml/2006/chart">
            <c:chart xmlns:c="http://schemas.openxmlformats.org/drawingml/2006/chart" xmlns:r="http://schemas.openxmlformats.org/officeDocument/2006/relationships" r:id="rId3"/>
          </a:graphicData>
        </a:graphic>
      </p:graphicFrame>
      <p:sp>
        <p:nvSpPr>
          <p:cNvPr id="6" name="Espace réservé du numéro de diapositive 5">
            <a:extLst>
              <a:ext uri="{FF2B5EF4-FFF2-40B4-BE49-F238E27FC236}">
                <a16:creationId xmlns:a16="http://schemas.microsoft.com/office/drawing/2014/main" id="{47066612-98E1-40F5-A14A-42A6149CE828}"/>
              </a:ext>
            </a:extLst>
          </p:cNvPr>
          <p:cNvSpPr>
            <a:spLocks noGrp="1"/>
          </p:cNvSpPr>
          <p:nvPr>
            <p:ph type="sldNum" sz="quarter" idx="12"/>
          </p:nvPr>
        </p:nvSpPr>
        <p:spPr/>
        <p:txBody>
          <a:bodyPr/>
          <a:lstStyle/>
          <a:p>
            <a:fld id="{D57F1E4F-1CFF-5643-939E-02111984F565}" type="slidenum">
              <a:rPr lang="en-US" smtClean="0"/>
              <a:t>32</a:t>
            </a:fld>
            <a:endParaRPr lang="en-US"/>
          </a:p>
        </p:txBody>
      </p:sp>
    </p:spTree>
    <p:extLst>
      <p:ext uri="{BB962C8B-B14F-4D97-AF65-F5344CB8AC3E}">
        <p14:creationId xmlns:p14="http://schemas.microsoft.com/office/powerpoint/2010/main" val="222077377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FF90939-81A2-C441-BA79-B0E648455A2F}"/>
              </a:ext>
            </a:extLst>
          </p:cNvPr>
          <p:cNvSpPr>
            <a:spLocks noGrp="1"/>
          </p:cNvSpPr>
          <p:nvPr>
            <p:ph type="title"/>
          </p:nvPr>
        </p:nvSpPr>
        <p:spPr/>
        <p:txBody>
          <a:bodyPr/>
          <a:lstStyle/>
          <a:p>
            <a:r>
              <a:rPr lang="fr-FR" err="1"/>
              <a:t>Alphabeta</a:t>
            </a:r>
            <a:r>
              <a:rPr lang="fr-FR"/>
              <a:t> offensive</a:t>
            </a:r>
          </a:p>
        </p:txBody>
      </p:sp>
      <p:graphicFrame>
        <p:nvGraphicFramePr>
          <p:cNvPr id="4" name="Graphique 3">
            <a:extLst>
              <a:ext uri="{FF2B5EF4-FFF2-40B4-BE49-F238E27FC236}">
                <a16:creationId xmlns:a16="http://schemas.microsoft.com/office/drawing/2014/main" id="{A0ECD34B-0ADB-514B-914F-7A667F9B17AA}"/>
              </a:ext>
            </a:extLst>
          </p:cNvPr>
          <p:cNvGraphicFramePr>
            <a:graphicFrameLocks/>
          </p:cNvGraphicFramePr>
          <p:nvPr>
            <p:extLst>
              <p:ext uri="{D42A27DB-BD31-4B8C-83A1-F6EECF244321}">
                <p14:modId xmlns:p14="http://schemas.microsoft.com/office/powerpoint/2010/main" val="3447073952"/>
              </p:ext>
            </p:extLst>
          </p:nvPr>
        </p:nvGraphicFramePr>
        <p:xfrm>
          <a:off x="-836903" y="1853248"/>
          <a:ext cx="7437120" cy="5004752"/>
        </p:xfrm>
        <a:graphic>
          <a:graphicData uri="http://schemas.openxmlformats.org/drawingml/2006/chart">
            <c:chart xmlns:c="http://schemas.openxmlformats.org/drawingml/2006/chart" xmlns:r="http://schemas.openxmlformats.org/officeDocument/2006/relationships" r:id="rId2"/>
          </a:graphicData>
        </a:graphic>
      </p:graphicFrame>
      <p:sp>
        <p:nvSpPr>
          <p:cNvPr id="6" name="Espace réservé du numéro de diapositive 5">
            <a:extLst>
              <a:ext uri="{FF2B5EF4-FFF2-40B4-BE49-F238E27FC236}">
                <a16:creationId xmlns:a16="http://schemas.microsoft.com/office/drawing/2014/main" id="{F963850E-9F0B-4C64-8025-83D7281BF9CE}"/>
              </a:ext>
            </a:extLst>
          </p:cNvPr>
          <p:cNvSpPr>
            <a:spLocks noGrp="1"/>
          </p:cNvSpPr>
          <p:nvPr>
            <p:ph type="sldNum" sz="quarter" idx="12"/>
          </p:nvPr>
        </p:nvSpPr>
        <p:spPr/>
        <p:txBody>
          <a:bodyPr/>
          <a:lstStyle/>
          <a:p>
            <a:fld id="{D57F1E4F-1CFF-5643-939E-02111984F565}" type="slidenum">
              <a:rPr lang="en-US" smtClean="0"/>
              <a:t>33</a:t>
            </a:fld>
            <a:endParaRPr lang="en-US"/>
          </a:p>
        </p:txBody>
      </p:sp>
      <p:graphicFrame>
        <p:nvGraphicFramePr>
          <p:cNvPr id="7" name="Graphique 6">
            <a:extLst>
              <a:ext uri="{FF2B5EF4-FFF2-40B4-BE49-F238E27FC236}">
                <a16:creationId xmlns:a16="http://schemas.microsoft.com/office/drawing/2014/main" id="{73D988EE-E9A3-5A4D-9181-FD7DB26DBC80}"/>
              </a:ext>
            </a:extLst>
          </p:cNvPr>
          <p:cNvGraphicFramePr>
            <a:graphicFrameLocks/>
          </p:cNvGraphicFramePr>
          <p:nvPr>
            <p:extLst>
              <p:ext uri="{D42A27DB-BD31-4B8C-83A1-F6EECF244321}">
                <p14:modId xmlns:p14="http://schemas.microsoft.com/office/powerpoint/2010/main" val="2440513308"/>
              </p:ext>
            </p:extLst>
          </p:nvPr>
        </p:nvGraphicFramePr>
        <p:xfrm>
          <a:off x="4226060" y="1975031"/>
          <a:ext cx="8194540" cy="458724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9398749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96F680D-3486-4DA4-A5D6-7DF8E4D2D267}"/>
              </a:ext>
            </a:extLst>
          </p:cNvPr>
          <p:cNvSpPr>
            <a:spLocks noGrp="1"/>
          </p:cNvSpPr>
          <p:nvPr>
            <p:ph type="title"/>
          </p:nvPr>
        </p:nvSpPr>
        <p:spPr/>
        <p:txBody>
          <a:bodyPr/>
          <a:lstStyle/>
          <a:p>
            <a:r>
              <a:rPr lang="fr-FR" err="1"/>
              <a:t>Alphabeta</a:t>
            </a:r>
            <a:r>
              <a:rPr lang="fr-FR"/>
              <a:t> offensive contre équilibrée</a:t>
            </a:r>
          </a:p>
        </p:txBody>
      </p:sp>
      <p:sp>
        <p:nvSpPr>
          <p:cNvPr id="4" name="Espace réservé du numéro de diapositive 3">
            <a:extLst>
              <a:ext uri="{FF2B5EF4-FFF2-40B4-BE49-F238E27FC236}">
                <a16:creationId xmlns:a16="http://schemas.microsoft.com/office/drawing/2014/main" id="{218C3045-B1FE-4A2C-8CF8-8462E324F975}"/>
              </a:ext>
            </a:extLst>
          </p:cNvPr>
          <p:cNvSpPr>
            <a:spLocks noGrp="1"/>
          </p:cNvSpPr>
          <p:nvPr>
            <p:ph type="sldNum" sz="quarter" idx="12"/>
          </p:nvPr>
        </p:nvSpPr>
        <p:spPr/>
        <p:txBody>
          <a:bodyPr/>
          <a:lstStyle/>
          <a:p>
            <a:fld id="{D57F1E4F-1CFF-5643-939E-02111984F565}" type="slidenum">
              <a:rPr lang="en-US" smtClean="0"/>
              <a:t>34</a:t>
            </a:fld>
            <a:endParaRPr lang="en-US"/>
          </a:p>
        </p:txBody>
      </p:sp>
      <p:graphicFrame>
        <p:nvGraphicFramePr>
          <p:cNvPr id="5" name="Espace réservé du contenu 4">
            <a:extLst>
              <a:ext uri="{FF2B5EF4-FFF2-40B4-BE49-F238E27FC236}">
                <a16:creationId xmlns:a16="http://schemas.microsoft.com/office/drawing/2014/main" id="{99E0A0EA-E4A4-4624-B3B9-4BFA11533933}"/>
              </a:ext>
            </a:extLst>
          </p:cNvPr>
          <p:cNvGraphicFramePr>
            <a:graphicFrameLocks noGrp="1"/>
          </p:cNvGraphicFramePr>
          <p:nvPr>
            <p:ph idx="1"/>
            <p:extLst>
              <p:ext uri="{D42A27DB-BD31-4B8C-83A1-F6EECF244321}">
                <p14:modId xmlns:p14="http://schemas.microsoft.com/office/powerpoint/2010/main" val="1490750822"/>
              </p:ext>
            </p:extLst>
          </p:nvPr>
        </p:nvGraphicFramePr>
        <p:xfrm>
          <a:off x="1103313" y="2052638"/>
          <a:ext cx="8947150" cy="4195762"/>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20480940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96F680D-3486-4DA4-A5D6-7DF8E4D2D267}"/>
              </a:ext>
            </a:extLst>
          </p:cNvPr>
          <p:cNvSpPr>
            <a:spLocks noGrp="1"/>
          </p:cNvSpPr>
          <p:nvPr>
            <p:ph type="title"/>
          </p:nvPr>
        </p:nvSpPr>
        <p:spPr/>
        <p:txBody>
          <a:bodyPr/>
          <a:lstStyle/>
          <a:p>
            <a:r>
              <a:rPr lang="fr-FR" err="1"/>
              <a:t>Alphabeta</a:t>
            </a:r>
            <a:r>
              <a:rPr lang="fr-FR"/>
              <a:t> défensive contre équilibrée</a:t>
            </a:r>
          </a:p>
        </p:txBody>
      </p:sp>
      <p:sp>
        <p:nvSpPr>
          <p:cNvPr id="4" name="Espace réservé du numéro de diapositive 3">
            <a:extLst>
              <a:ext uri="{FF2B5EF4-FFF2-40B4-BE49-F238E27FC236}">
                <a16:creationId xmlns:a16="http://schemas.microsoft.com/office/drawing/2014/main" id="{218C3045-B1FE-4A2C-8CF8-8462E324F975}"/>
              </a:ext>
            </a:extLst>
          </p:cNvPr>
          <p:cNvSpPr>
            <a:spLocks noGrp="1"/>
          </p:cNvSpPr>
          <p:nvPr>
            <p:ph type="sldNum" sz="quarter" idx="12"/>
          </p:nvPr>
        </p:nvSpPr>
        <p:spPr/>
        <p:txBody>
          <a:bodyPr/>
          <a:lstStyle/>
          <a:p>
            <a:fld id="{D57F1E4F-1CFF-5643-939E-02111984F565}" type="slidenum">
              <a:rPr lang="en-US" smtClean="0"/>
              <a:t>35</a:t>
            </a:fld>
            <a:endParaRPr lang="en-US"/>
          </a:p>
        </p:txBody>
      </p:sp>
      <p:graphicFrame>
        <p:nvGraphicFramePr>
          <p:cNvPr id="5" name="Espace réservé du contenu 4">
            <a:extLst>
              <a:ext uri="{FF2B5EF4-FFF2-40B4-BE49-F238E27FC236}">
                <a16:creationId xmlns:a16="http://schemas.microsoft.com/office/drawing/2014/main" id="{99E0A0EA-E4A4-4624-B3B9-4BFA11533933}"/>
              </a:ext>
            </a:extLst>
          </p:cNvPr>
          <p:cNvGraphicFramePr>
            <a:graphicFrameLocks noGrp="1"/>
          </p:cNvGraphicFramePr>
          <p:nvPr>
            <p:ph idx="1"/>
          </p:nvPr>
        </p:nvGraphicFramePr>
        <p:xfrm>
          <a:off x="1103313" y="2052638"/>
          <a:ext cx="8947150" cy="4195762"/>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 name="Graphique 5">
            <a:extLst>
              <a:ext uri="{FF2B5EF4-FFF2-40B4-BE49-F238E27FC236}">
                <a16:creationId xmlns:a16="http://schemas.microsoft.com/office/drawing/2014/main" id="{B4BC314B-9336-4F32-A096-21A8EC9B8147}"/>
              </a:ext>
            </a:extLst>
          </p:cNvPr>
          <p:cNvGraphicFramePr>
            <a:graphicFrameLocks/>
          </p:cNvGraphicFramePr>
          <p:nvPr>
            <p:extLst>
              <p:ext uri="{D42A27DB-BD31-4B8C-83A1-F6EECF244321}">
                <p14:modId xmlns:p14="http://schemas.microsoft.com/office/powerpoint/2010/main" val="4070413724"/>
              </p:ext>
            </p:extLst>
          </p:nvPr>
        </p:nvGraphicFramePr>
        <p:xfrm>
          <a:off x="2771121" y="2100444"/>
          <a:ext cx="6322855" cy="41910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415430495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96F680D-3486-4DA4-A5D6-7DF8E4D2D267}"/>
              </a:ext>
            </a:extLst>
          </p:cNvPr>
          <p:cNvSpPr>
            <a:spLocks noGrp="1"/>
          </p:cNvSpPr>
          <p:nvPr>
            <p:ph type="title"/>
          </p:nvPr>
        </p:nvSpPr>
        <p:spPr/>
        <p:txBody>
          <a:bodyPr/>
          <a:lstStyle/>
          <a:p>
            <a:r>
              <a:rPr lang="fr-FR" err="1"/>
              <a:t>Alphabeta</a:t>
            </a:r>
            <a:r>
              <a:rPr lang="fr-FR"/>
              <a:t> offensive contre défensive</a:t>
            </a:r>
          </a:p>
        </p:txBody>
      </p:sp>
      <p:sp>
        <p:nvSpPr>
          <p:cNvPr id="4" name="Espace réservé du numéro de diapositive 3">
            <a:extLst>
              <a:ext uri="{FF2B5EF4-FFF2-40B4-BE49-F238E27FC236}">
                <a16:creationId xmlns:a16="http://schemas.microsoft.com/office/drawing/2014/main" id="{218C3045-B1FE-4A2C-8CF8-8462E324F975}"/>
              </a:ext>
            </a:extLst>
          </p:cNvPr>
          <p:cNvSpPr>
            <a:spLocks noGrp="1"/>
          </p:cNvSpPr>
          <p:nvPr>
            <p:ph type="sldNum" sz="quarter" idx="12"/>
          </p:nvPr>
        </p:nvSpPr>
        <p:spPr/>
        <p:txBody>
          <a:bodyPr/>
          <a:lstStyle/>
          <a:p>
            <a:fld id="{D57F1E4F-1CFF-5643-939E-02111984F565}" type="slidenum">
              <a:rPr lang="en-US" smtClean="0"/>
              <a:t>36</a:t>
            </a:fld>
            <a:endParaRPr lang="en-US"/>
          </a:p>
        </p:txBody>
      </p:sp>
      <p:graphicFrame>
        <p:nvGraphicFramePr>
          <p:cNvPr id="7" name="Espace réservé du contenu 6">
            <a:extLst>
              <a:ext uri="{FF2B5EF4-FFF2-40B4-BE49-F238E27FC236}">
                <a16:creationId xmlns:a16="http://schemas.microsoft.com/office/drawing/2014/main" id="{35C426F7-B460-4564-BE25-E56D432313D6}"/>
              </a:ext>
            </a:extLst>
          </p:cNvPr>
          <p:cNvGraphicFramePr>
            <a:graphicFrameLocks noGrp="1"/>
          </p:cNvGraphicFramePr>
          <p:nvPr>
            <p:ph idx="1"/>
            <p:extLst>
              <p:ext uri="{D42A27DB-BD31-4B8C-83A1-F6EECF244321}">
                <p14:modId xmlns:p14="http://schemas.microsoft.com/office/powerpoint/2010/main" val="3541837244"/>
              </p:ext>
            </p:extLst>
          </p:nvPr>
        </p:nvGraphicFramePr>
        <p:xfrm>
          <a:off x="1103313" y="2052638"/>
          <a:ext cx="8947150" cy="4195762"/>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35553923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13B6021-24B9-CB4F-B612-D9B18F003E87}"/>
              </a:ext>
            </a:extLst>
          </p:cNvPr>
          <p:cNvSpPr>
            <a:spLocks noGrp="1"/>
          </p:cNvSpPr>
          <p:nvPr>
            <p:ph type="title"/>
          </p:nvPr>
        </p:nvSpPr>
        <p:spPr/>
        <p:txBody>
          <a:bodyPr/>
          <a:lstStyle/>
          <a:p>
            <a:r>
              <a:rPr lang="fr-FR" err="1"/>
              <a:t>Alphabeta</a:t>
            </a:r>
            <a:r>
              <a:rPr lang="fr-FR"/>
              <a:t> contre </a:t>
            </a:r>
            <a:r>
              <a:rPr lang="fr-FR" b="1"/>
              <a:t>GREEDY</a:t>
            </a:r>
          </a:p>
        </p:txBody>
      </p:sp>
      <p:sp>
        <p:nvSpPr>
          <p:cNvPr id="4" name="Espace réservé du numéro de diapositive 3">
            <a:extLst>
              <a:ext uri="{FF2B5EF4-FFF2-40B4-BE49-F238E27FC236}">
                <a16:creationId xmlns:a16="http://schemas.microsoft.com/office/drawing/2014/main" id="{00EAB0CC-74CC-9140-8507-918D406974F7}"/>
              </a:ext>
            </a:extLst>
          </p:cNvPr>
          <p:cNvSpPr>
            <a:spLocks noGrp="1"/>
          </p:cNvSpPr>
          <p:nvPr>
            <p:ph type="sldNum" sz="quarter" idx="12"/>
          </p:nvPr>
        </p:nvSpPr>
        <p:spPr/>
        <p:txBody>
          <a:bodyPr/>
          <a:lstStyle/>
          <a:p>
            <a:fld id="{D57F1E4F-1CFF-5643-939E-02111984F565}" type="slidenum">
              <a:rPr lang="en-US" smtClean="0"/>
              <a:t>37</a:t>
            </a:fld>
            <a:endParaRPr lang="en-US"/>
          </a:p>
        </p:txBody>
      </p:sp>
      <p:graphicFrame>
        <p:nvGraphicFramePr>
          <p:cNvPr id="5" name="Graphique 4">
            <a:extLst>
              <a:ext uri="{FF2B5EF4-FFF2-40B4-BE49-F238E27FC236}">
                <a16:creationId xmlns:a16="http://schemas.microsoft.com/office/drawing/2014/main" id="{80AA75A3-5283-BD4D-9EF8-D24A302B47EC}"/>
              </a:ext>
            </a:extLst>
          </p:cNvPr>
          <p:cNvGraphicFramePr>
            <a:graphicFrameLocks/>
          </p:cNvGraphicFramePr>
          <p:nvPr>
            <p:extLst>
              <p:ext uri="{D42A27DB-BD31-4B8C-83A1-F6EECF244321}">
                <p14:modId xmlns:p14="http://schemas.microsoft.com/office/powerpoint/2010/main" val="89027130"/>
              </p:ext>
            </p:extLst>
          </p:nvPr>
        </p:nvGraphicFramePr>
        <p:xfrm>
          <a:off x="-320040" y="2240281"/>
          <a:ext cx="6583680" cy="443484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 name="Graphique 5">
            <a:extLst>
              <a:ext uri="{FF2B5EF4-FFF2-40B4-BE49-F238E27FC236}">
                <a16:creationId xmlns:a16="http://schemas.microsoft.com/office/drawing/2014/main" id="{E67B2D46-7785-ED46-A891-E76C10CF4EDC}"/>
              </a:ext>
            </a:extLst>
          </p:cNvPr>
          <p:cNvGraphicFramePr>
            <a:graphicFrameLocks/>
          </p:cNvGraphicFramePr>
          <p:nvPr>
            <p:extLst>
              <p:ext uri="{D42A27DB-BD31-4B8C-83A1-F6EECF244321}">
                <p14:modId xmlns:p14="http://schemas.microsoft.com/office/powerpoint/2010/main" val="921663315"/>
              </p:ext>
            </p:extLst>
          </p:nvPr>
        </p:nvGraphicFramePr>
        <p:xfrm>
          <a:off x="5212080" y="2240281"/>
          <a:ext cx="6301684" cy="461772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3722897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4B7800A-FC1E-1E4C-927F-672195592003}"/>
              </a:ext>
            </a:extLst>
          </p:cNvPr>
          <p:cNvSpPr>
            <a:spLocks noGrp="1"/>
          </p:cNvSpPr>
          <p:nvPr>
            <p:ph type="title"/>
          </p:nvPr>
        </p:nvSpPr>
        <p:spPr/>
        <p:txBody>
          <a:bodyPr/>
          <a:lstStyle/>
          <a:p>
            <a:r>
              <a:rPr lang="fr-FR" err="1"/>
              <a:t>Alphabeta</a:t>
            </a:r>
            <a:r>
              <a:rPr lang="fr-FR"/>
              <a:t> contre </a:t>
            </a:r>
            <a:r>
              <a:rPr lang="fr-FR" b="1"/>
              <a:t>GREEDY</a:t>
            </a:r>
          </a:p>
        </p:txBody>
      </p:sp>
      <p:sp>
        <p:nvSpPr>
          <p:cNvPr id="4" name="Espace réservé du numéro de diapositive 3">
            <a:extLst>
              <a:ext uri="{FF2B5EF4-FFF2-40B4-BE49-F238E27FC236}">
                <a16:creationId xmlns:a16="http://schemas.microsoft.com/office/drawing/2014/main" id="{A161423B-8770-F949-B107-F492BF326A69}"/>
              </a:ext>
            </a:extLst>
          </p:cNvPr>
          <p:cNvSpPr>
            <a:spLocks noGrp="1"/>
          </p:cNvSpPr>
          <p:nvPr>
            <p:ph type="sldNum" sz="quarter" idx="12"/>
          </p:nvPr>
        </p:nvSpPr>
        <p:spPr/>
        <p:txBody>
          <a:bodyPr/>
          <a:lstStyle/>
          <a:p>
            <a:fld id="{D57F1E4F-1CFF-5643-939E-02111984F565}" type="slidenum">
              <a:rPr lang="en-US" smtClean="0"/>
              <a:t>38</a:t>
            </a:fld>
            <a:endParaRPr lang="en-US"/>
          </a:p>
        </p:txBody>
      </p:sp>
      <p:graphicFrame>
        <p:nvGraphicFramePr>
          <p:cNvPr id="5" name="Graphique 4">
            <a:extLst>
              <a:ext uri="{FF2B5EF4-FFF2-40B4-BE49-F238E27FC236}">
                <a16:creationId xmlns:a16="http://schemas.microsoft.com/office/drawing/2014/main" id="{3416EE25-D52A-0A43-8B15-0178441935F8}"/>
              </a:ext>
            </a:extLst>
          </p:cNvPr>
          <p:cNvGraphicFramePr>
            <a:graphicFrameLocks/>
          </p:cNvGraphicFramePr>
          <p:nvPr>
            <p:extLst>
              <p:ext uri="{D42A27DB-BD31-4B8C-83A1-F6EECF244321}">
                <p14:modId xmlns:p14="http://schemas.microsoft.com/office/powerpoint/2010/main" val="3784168486"/>
              </p:ext>
            </p:extLst>
          </p:nvPr>
        </p:nvGraphicFramePr>
        <p:xfrm>
          <a:off x="2529840" y="1615440"/>
          <a:ext cx="7132320" cy="4347882"/>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74463330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12CFC01-F5F2-C94C-9FBB-5D844E9192EA}"/>
              </a:ext>
            </a:extLst>
          </p:cNvPr>
          <p:cNvSpPr>
            <a:spLocks noGrp="1"/>
          </p:cNvSpPr>
          <p:nvPr>
            <p:ph type="title"/>
          </p:nvPr>
        </p:nvSpPr>
        <p:spPr/>
        <p:txBody>
          <a:bodyPr/>
          <a:lstStyle/>
          <a:p>
            <a:r>
              <a:rPr lang="fr-FR"/>
              <a:t>Résultats contre l’IA étalon</a:t>
            </a:r>
          </a:p>
        </p:txBody>
      </p:sp>
      <p:sp>
        <p:nvSpPr>
          <p:cNvPr id="4" name="Espace réservé du numéro de diapositive 3">
            <a:extLst>
              <a:ext uri="{FF2B5EF4-FFF2-40B4-BE49-F238E27FC236}">
                <a16:creationId xmlns:a16="http://schemas.microsoft.com/office/drawing/2014/main" id="{A3A0147E-EABB-424F-8D4E-7B786AA574E3}"/>
              </a:ext>
            </a:extLst>
          </p:cNvPr>
          <p:cNvSpPr>
            <a:spLocks noGrp="1"/>
          </p:cNvSpPr>
          <p:nvPr>
            <p:ph type="sldNum" sz="quarter" idx="12"/>
          </p:nvPr>
        </p:nvSpPr>
        <p:spPr/>
        <p:txBody>
          <a:bodyPr/>
          <a:lstStyle/>
          <a:p>
            <a:fld id="{D57F1E4F-1CFF-5643-939E-02111984F565}" type="slidenum">
              <a:rPr lang="en-US" smtClean="0"/>
              <a:t>39</a:t>
            </a:fld>
            <a:endParaRPr lang="en-US"/>
          </a:p>
        </p:txBody>
      </p:sp>
      <p:graphicFrame>
        <p:nvGraphicFramePr>
          <p:cNvPr id="5" name="Graphique 4">
            <a:extLst>
              <a:ext uri="{FF2B5EF4-FFF2-40B4-BE49-F238E27FC236}">
                <a16:creationId xmlns:a16="http://schemas.microsoft.com/office/drawing/2014/main" id="{3CDD47CE-3432-784B-97BE-908B0B3CC94A}"/>
              </a:ext>
            </a:extLst>
          </p:cNvPr>
          <p:cNvGraphicFramePr>
            <a:graphicFrameLocks/>
          </p:cNvGraphicFramePr>
          <p:nvPr>
            <p:extLst>
              <p:ext uri="{D42A27DB-BD31-4B8C-83A1-F6EECF244321}">
                <p14:modId xmlns:p14="http://schemas.microsoft.com/office/powerpoint/2010/main" val="2900837362"/>
              </p:ext>
            </p:extLst>
          </p:nvPr>
        </p:nvGraphicFramePr>
        <p:xfrm>
          <a:off x="1417286" y="1770952"/>
          <a:ext cx="8711249" cy="5004752"/>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7332941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9FA26EC-88D3-2049-A523-79E91C023E20}"/>
              </a:ext>
            </a:extLst>
          </p:cNvPr>
          <p:cNvSpPr>
            <a:spLocks noGrp="1"/>
          </p:cNvSpPr>
          <p:nvPr>
            <p:ph type="title"/>
          </p:nvPr>
        </p:nvSpPr>
        <p:spPr/>
        <p:txBody>
          <a:bodyPr/>
          <a:lstStyle/>
          <a:p>
            <a:r>
              <a:rPr lang="fr-FR"/>
              <a:t>Jeu aléatoire</a:t>
            </a:r>
          </a:p>
        </p:txBody>
      </p:sp>
      <p:sp>
        <p:nvSpPr>
          <p:cNvPr id="3" name="Espace réservé du contenu 2">
            <a:extLst>
              <a:ext uri="{FF2B5EF4-FFF2-40B4-BE49-F238E27FC236}">
                <a16:creationId xmlns:a16="http://schemas.microsoft.com/office/drawing/2014/main" id="{1E6E5AB4-3A51-8C49-BA49-16CEB475724B}"/>
              </a:ext>
            </a:extLst>
          </p:cNvPr>
          <p:cNvSpPr>
            <a:spLocks noGrp="1"/>
          </p:cNvSpPr>
          <p:nvPr>
            <p:ph idx="1"/>
          </p:nvPr>
        </p:nvSpPr>
        <p:spPr/>
        <p:txBody>
          <a:bodyPr/>
          <a:lstStyle/>
          <a:p>
            <a:r>
              <a:rPr lang="fr-FR"/>
              <a:t>Principe : Jouer aléatoirement sur une case du terrain disponible</a:t>
            </a:r>
          </a:p>
          <a:p>
            <a:endParaRPr lang="fr-FR"/>
          </a:p>
          <a:p>
            <a:r>
              <a:rPr lang="fr-FR"/>
              <a:t>But : Montrer que l’implémentation qu’il existe une stratégie gagnante au jeu et qu’une stratégie hasardeuse est majoritairement perdante.</a:t>
            </a:r>
          </a:p>
          <a:p>
            <a:endParaRPr lang="fr-FR"/>
          </a:p>
          <a:p>
            <a:r>
              <a:rPr lang="fr-FR"/>
              <a:t>Mise en place : On prend n=1000 parties durant lesquelles on fait s’affronter 2 IA Aléatoires</a:t>
            </a:r>
          </a:p>
        </p:txBody>
      </p:sp>
      <p:sp>
        <p:nvSpPr>
          <p:cNvPr id="4" name="Espace réservé du numéro de diapositive 3">
            <a:extLst>
              <a:ext uri="{FF2B5EF4-FFF2-40B4-BE49-F238E27FC236}">
                <a16:creationId xmlns:a16="http://schemas.microsoft.com/office/drawing/2014/main" id="{113B4D55-0A86-44D3-8CD9-CB01085EAA5B}"/>
              </a:ext>
            </a:extLst>
          </p:cNvPr>
          <p:cNvSpPr>
            <a:spLocks noGrp="1"/>
          </p:cNvSpPr>
          <p:nvPr>
            <p:ph type="sldNum" sz="quarter" idx="12"/>
          </p:nvPr>
        </p:nvSpPr>
        <p:spPr/>
        <p:txBody>
          <a:bodyPr/>
          <a:lstStyle/>
          <a:p>
            <a:fld id="{D57F1E4F-1CFF-5643-939E-02111984F565}" type="slidenum">
              <a:rPr lang="en-US" smtClean="0"/>
              <a:t>4</a:t>
            </a:fld>
            <a:endParaRPr lang="en-US"/>
          </a:p>
        </p:txBody>
      </p:sp>
    </p:spTree>
    <p:extLst>
      <p:ext uri="{BB962C8B-B14F-4D97-AF65-F5344CB8AC3E}">
        <p14:creationId xmlns:p14="http://schemas.microsoft.com/office/powerpoint/2010/main" val="241379316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193A35B-1325-435B-BB55-6C441911554A}"/>
              </a:ext>
            </a:extLst>
          </p:cNvPr>
          <p:cNvSpPr>
            <a:spLocks noGrp="1"/>
          </p:cNvSpPr>
          <p:nvPr>
            <p:ph type="title"/>
          </p:nvPr>
        </p:nvSpPr>
        <p:spPr/>
        <p:txBody>
          <a:bodyPr/>
          <a:lstStyle/>
          <a:p>
            <a:r>
              <a:rPr lang="fr-FR"/>
              <a:t>Probabilité de victoire des </a:t>
            </a:r>
            <a:r>
              <a:rPr lang="fr-FR" err="1"/>
              <a:t>IAs</a:t>
            </a:r>
            <a:endParaRPr lang="fr-FR"/>
          </a:p>
        </p:txBody>
      </p:sp>
      <p:sp>
        <p:nvSpPr>
          <p:cNvPr id="4" name="Espace réservé du numéro de diapositive 3">
            <a:extLst>
              <a:ext uri="{FF2B5EF4-FFF2-40B4-BE49-F238E27FC236}">
                <a16:creationId xmlns:a16="http://schemas.microsoft.com/office/drawing/2014/main" id="{B12E2326-367E-47BC-9C3D-FAD4BD47812D}"/>
              </a:ext>
            </a:extLst>
          </p:cNvPr>
          <p:cNvSpPr>
            <a:spLocks noGrp="1"/>
          </p:cNvSpPr>
          <p:nvPr>
            <p:ph type="sldNum" sz="quarter" idx="12"/>
          </p:nvPr>
        </p:nvSpPr>
        <p:spPr/>
        <p:txBody>
          <a:bodyPr/>
          <a:lstStyle/>
          <a:p>
            <a:fld id="{D57F1E4F-1CFF-5643-939E-02111984F565}" type="slidenum">
              <a:rPr lang="en-US" smtClean="0"/>
              <a:t>40</a:t>
            </a:fld>
            <a:endParaRPr lang="en-US"/>
          </a:p>
        </p:txBody>
      </p:sp>
      <p:graphicFrame>
        <p:nvGraphicFramePr>
          <p:cNvPr id="5" name="Espace réservé du contenu 4">
            <a:extLst>
              <a:ext uri="{FF2B5EF4-FFF2-40B4-BE49-F238E27FC236}">
                <a16:creationId xmlns:a16="http://schemas.microsoft.com/office/drawing/2014/main" id="{26140212-E6AC-41FF-905D-688F3442FBDA}"/>
              </a:ext>
            </a:extLst>
          </p:cNvPr>
          <p:cNvGraphicFramePr>
            <a:graphicFrameLocks noGrp="1"/>
          </p:cNvGraphicFramePr>
          <p:nvPr>
            <p:ph idx="1"/>
            <p:extLst>
              <p:ext uri="{D42A27DB-BD31-4B8C-83A1-F6EECF244321}">
                <p14:modId xmlns:p14="http://schemas.microsoft.com/office/powerpoint/2010/main" val="180532489"/>
              </p:ext>
            </p:extLst>
          </p:nvPr>
        </p:nvGraphicFramePr>
        <p:xfrm>
          <a:off x="1103313" y="2052638"/>
          <a:ext cx="8947150" cy="4195762"/>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00097921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FE0CADA-7BD2-4B8A-AD73-C06508A0FD56}"/>
              </a:ext>
            </a:extLst>
          </p:cNvPr>
          <p:cNvSpPr>
            <a:spLocks noGrp="1"/>
          </p:cNvSpPr>
          <p:nvPr>
            <p:ph type="title"/>
          </p:nvPr>
        </p:nvSpPr>
        <p:spPr>
          <a:xfrm>
            <a:off x="646111" y="452718"/>
            <a:ext cx="9404723" cy="1400530"/>
          </a:xfrm>
        </p:spPr>
        <p:txBody>
          <a:bodyPr>
            <a:normAutofit/>
          </a:bodyPr>
          <a:lstStyle/>
          <a:p>
            <a:r>
              <a:rPr lang="fr-FR"/>
              <a:t>Probabilité de victoire des </a:t>
            </a:r>
            <a:r>
              <a:rPr lang="fr-FR" err="1"/>
              <a:t>IAs</a:t>
            </a:r>
            <a:r>
              <a:rPr lang="fr-FR"/>
              <a:t> en fonction de l’ordre du jeu</a:t>
            </a:r>
          </a:p>
        </p:txBody>
      </p:sp>
      <p:sp>
        <p:nvSpPr>
          <p:cNvPr id="4" name="Espace réservé du numéro de diapositive 3">
            <a:extLst>
              <a:ext uri="{FF2B5EF4-FFF2-40B4-BE49-F238E27FC236}">
                <a16:creationId xmlns:a16="http://schemas.microsoft.com/office/drawing/2014/main" id="{12109C6E-6154-4F8E-97E3-E04A08268F3A}"/>
              </a:ext>
            </a:extLst>
          </p:cNvPr>
          <p:cNvSpPr>
            <a:spLocks noGrp="1"/>
          </p:cNvSpPr>
          <p:nvPr>
            <p:ph type="sldNum" sz="quarter" idx="12"/>
          </p:nvPr>
        </p:nvSpPr>
        <p:spPr>
          <a:xfrm>
            <a:off x="10352540" y="295729"/>
            <a:ext cx="838199" cy="767687"/>
          </a:xfrm>
        </p:spPr>
        <p:txBody>
          <a:bodyPr>
            <a:normAutofit/>
          </a:bodyPr>
          <a:lstStyle/>
          <a:p>
            <a:pPr>
              <a:spcAft>
                <a:spcPts val="600"/>
              </a:spcAft>
            </a:pPr>
            <a:fld id="{D57F1E4F-1CFF-5643-939E-02111984F565}" type="slidenum">
              <a:rPr lang="en-US">
                <a:solidFill>
                  <a:srgbClr val="FFFFFF"/>
                </a:solidFill>
              </a:rPr>
              <a:pPr>
                <a:spcAft>
                  <a:spcPts val="600"/>
                </a:spcAft>
              </a:pPr>
              <a:t>41</a:t>
            </a:fld>
            <a:endParaRPr lang="en-US">
              <a:solidFill>
                <a:srgbClr val="FFFFFF"/>
              </a:solidFill>
            </a:endParaRPr>
          </a:p>
        </p:txBody>
      </p:sp>
      <p:graphicFrame>
        <p:nvGraphicFramePr>
          <p:cNvPr id="8" name="Graphique 4">
            <a:extLst>
              <a:ext uri="{FF2B5EF4-FFF2-40B4-BE49-F238E27FC236}">
                <a16:creationId xmlns:a16="http://schemas.microsoft.com/office/drawing/2014/main" id="{E1C387F3-44D1-4DB6-BFC9-43CB2A78282F}"/>
              </a:ext>
            </a:extLst>
          </p:cNvPr>
          <p:cNvGraphicFramePr>
            <a:graphicFrameLocks noGrp="1"/>
          </p:cNvGraphicFramePr>
          <p:nvPr>
            <p:ph idx="1"/>
            <p:extLst>
              <p:ext uri="{D42A27DB-BD31-4B8C-83A1-F6EECF244321}">
                <p14:modId xmlns:p14="http://schemas.microsoft.com/office/powerpoint/2010/main" val="2406691497"/>
              </p:ext>
            </p:extLst>
          </p:nvPr>
        </p:nvGraphicFramePr>
        <p:xfrm>
          <a:off x="646111" y="2237362"/>
          <a:ext cx="9404352" cy="4046706"/>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344761014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a:extLst>
              <a:ext uri="{FF2B5EF4-FFF2-40B4-BE49-F238E27FC236}">
                <a16:creationId xmlns:a16="http://schemas.microsoft.com/office/drawing/2014/main" id="{C266F8E7-9D21-4F62-8A49-BF8BF682207E}"/>
              </a:ext>
            </a:extLst>
          </p:cNvPr>
          <p:cNvSpPr>
            <a:spLocks noGrp="1"/>
          </p:cNvSpPr>
          <p:nvPr>
            <p:ph type="title"/>
          </p:nvPr>
        </p:nvSpPr>
        <p:spPr>
          <a:xfrm>
            <a:off x="3736783" y="2949030"/>
            <a:ext cx="9404723" cy="1400530"/>
          </a:xfrm>
        </p:spPr>
        <p:txBody>
          <a:bodyPr/>
          <a:lstStyle/>
          <a:p>
            <a:r>
              <a:rPr lang="fr-FR"/>
              <a:t>Démonstration</a:t>
            </a:r>
          </a:p>
        </p:txBody>
      </p:sp>
      <p:sp>
        <p:nvSpPr>
          <p:cNvPr id="5" name="Espace réservé du numéro de diapositive 4">
            <a:extLst>
              <a:ext uri="{FF2B5EF4-FFF2-40B4-BE49-F238E27FC236}">
                <a16:creationId xmlns:a16="http://schemas.microsoft.com/office/drawing/2014/main" id="{6EE2B067-8B3E-44B8-9CAF-ABA5B26ED6EC}"/>
              </a:ext>
            </a:extLst>
          </p:cNvPr>
          <p:cNvSpPr>
            <a:spLocks noGrp="1"/>
          </p:cNvSpPr>
          <p:nvPr>
            <p:ph type="sldNum" sz="quarter" idx="12"/>
          </p:nvPr>
        </p:nvSpPr>
        <p:spPr/>
        <p:txBody>
          <a:bodyPr/>
          <a:lstStyle/>
          <a:p>
            <a:fld id="{D57F1E4F-1CFF-5643-939E-02111984F565}" type="slidenum">
              <a:rPr lang="en-US" smtClean="0"/>
              <a:t>42</a:t>
            </a:fld>
            <a:endParaRPr lang="en-US"/>
          </a:p>
        </p:txBody>
      </p:sp>
    </p:spTree>
    <p:extLst>
      <p:ext uri="{BB962C8B-B14F-4D97-AF65-F5344CB8AC3E}">
        <p14:creationId xmlns:p14="http://schemas.microsoft.com/office/powerpoint/2010/main" val="406453526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37A94B5-ABBA-44F8-BC6F-BDE6A57FB54B}"/>
              </a:ext>
            </a:extLst>
          </p:cNvPr>
          <p:cNvSpPr>
            <a:spLocks noGrp="1"/>
          </p:cNvSpPr>
          <p:nvPr>
            <p:ph type="title"/>
          </p:nvPr>
        </p:nvSpPr>
        <p:spPr>
          <a:xfrm>
            <a:off x="618679" y="461862"/>
            <a:ext cx="9404723" cy="1400530"/>
          </a:xfrm>
        </p:spPr>
        <p:txBody>
          <a:bodyPr/>
          <a:lstStyle/>
          <a:p>
            <a:r>
              <a:rPr lang="fr-FR"/>
              <a:t>Conclusion</a:t>
            </a:r>
          </a:p>
        </p:txBody>
      </p:sp>
      <p:sp>
        <p:nvSpPr>
          <p:cNvPr id="6" name="Espace réservé du contenu 2">
            <a:extLst>
              <a:ext uri="{FF2B5EF4-FFF2-40B4-BE49-F238E27FC236}">
                <a16:creationId xmlns:a16="http://schemas.microsoft.com/office/drawing/2014/main" id="{88992765-BC2B-478E-BA89-A871107CC056}"/>
              </a:ext>
            </a:extLst>
          </p:cNvPr>
          <p:cNvSpPr>
            <a:spLocks noGrp="1"/>
          </p:cNvSpPr>
          <p:nvPr>
            <p:ph idx="1"/>
          </p:nvPr>
        </p:nvSpPr>
        <p:spPr>
          <a:xfrm>
            <a:off x="847769" y="1761027"/>
            <a:ext cx="10262191" cy="4195481"/>
          </a:xfrm>
        </p:spPr>
        <p:txBody>
          <a:bodyPr>
            <a:normAutofit fontScale="70000" lnSpcReduction="20000"/>
          </a:bodyPr>
          <a:lstStyle/>
          <a:p>
            <a:pPr lvl="1"/>
            <a:r>
              <a:rPr lang="fr-FR"/>
              <a:t>Pistes d’amélioration :</a:t>
            </a:r>
          </a:p>
          <a:p>
            <a:pPr lvl="2"/>
            <a:r>
              <a:rPr lang="fr-FR"/>
              <a:t>L’implémentation de l’Alpha Beta est-elle bonne ? </a:t>
            </a:r>
          </a:p>
          <a:p>
            <a:pPr lvl="2"/>
            <a:r>
              <a:rPr lang="fr-FR"/>
              <a:t>Homogénéisation des scores des heuristiques</a:t>
            </a:r>
          </a:p>
          <a:p>
            <a:pPr lvl="2"/>
            <a:r>
              <a:rPr lang="fr-FR"/>
              <a:t>Trouver une meilleure combinaison d’heuristiques </a:t>
            </a:r>
          </a:p>
          <a:p>
            <a:pPr lvl="2"/>
            <a:r>
              <a:rPr lang="fr-FR"/>
              <a:t>Utiliser l’évaluation des cas d’urgence de </a:t>
            </a:r>
            <a:r>
              <a:rPr lang="fr-FR" err="1"/>
              <a:t>MiniMax</a:t>
            </a:r>
            <a:r>
              <a:rPr lang="fr-FR"/>
              <a:t> dans Alpha Beta</a:t>
            </a:r>
          </a:p>
          <a:p>
            <a:pPr lvl="2"/>
            <a:r>
              <a:rPr lang="fr-FR"/>
              <a:t>Evaluer l’ouverture à un nombre de coup plus important. Cela est possible étant donné que le jeu est résolu. </a:t>
            </a:r>
          </a:p>
          <a:p>
            <a:pPr lvl="2"/>
            <a:r>
              <a:rPr lang="fr-FR"/>
              <a:t>Adapter les heuristiques selon l’adversaire.</a:t>
            </a:r>
          </a:p>
          <a:p>
            <a:pPr marL="914400" lvl="2" indent="0">
              <a:buNone/>
            </a:pPr>
            <a:endParaRPr lang="fr-FR"/>
          </a:p>
          <a:p>
            <a:pPr lvl="1"/>
            <a:r>
              <a:rPr lang="fr-FR"/>
              <a:t>Comment gagner une partie de Puissance 4 d’après </a:t>
            </a:r>
            <a:r>
              <a:rPr lang="fr-FR" err="1"/>
              <a:t>WikiHow</a:t>
            </a:r>
            <a:r>
              <a:rPr lang="fr-FR"/>
              <a:t> (</a:t>
            </a:r>
            <a:r>
              <a:rPr lang="fr-FR">
                <a:hlinkClick r:id="rId2"/>
              </a:rPr>
              <a:t>Comment gagner une partie de Puissance 4: 10 étapes (wikihow.com)</a:t>
            </a:r>
            <a:r>
              <a:rPr lang="fr-FR"/>
              <a:t>) :</a:t>
            </a:r>
          </a:p>
          <a:p>
            <a:pPr lvl="2"/>
            <a:r>
              <a:rPr lang="fr-FR" i="0">
                <a:effectLst/>
              </a:rPr>
              <a:t>Contrôler le centre </a:t>
            </a:r>
          </a:p>
          <a:p>
            <a:pPr lvl="2"/>
            <a:r>
              <a:rPr lang="fr-FR"/>
              <a:t>Prévoyez vos tours suivants</a:t>
            </a:r>
          </a:p>
          <a:p>
            <a:pPr lvl="2"/>
            <a:r>
              <a:rPr lang="fr-FR" i="0">
                <a:effectLst/>
              </a:rPr>
              <a:t>Bloquez votre adversaire</a:t>
            </a:r>
          </a:p>
          <a:p>
            <a:pPr lvl="2"/>
            <a:r>
              <a:rPr lang="fr-FR"/>
              <a:t>Profitez des erreurs de l’autre joueur </a:t>
            </a:r>
          </a:p>
          <a:p>
            <a:pPr lvl="2"/>
            <a:r>
              <a:rPr lang="fr-FR" i="0">
                <a:effectLst/>
              </a:rPr>
              <a:t>Ayez une stratégie offensive </a:t>
            </a:r>
          </a:p>
          <a:p>
            <a:pPr lvl="2"/>
            <a:r>
              <a:rPr lang="fr-FR"/>
              <a:t>Faites attention aux trous vides</a:t>
            </a:r>
            <a:endParaRPr lang="fr-FR" i="0">
              <a:effectLst/>
            </a:endParaRPr>
          </a:p>
          <a:p>
            <a:pPr lvl="1"/>
            <a:endParaRPr lang="fr-FR"/>
          </a:p>
        </p:txBody>
      </p:sp>
      <p:sp>
        <p:nvSpPr>
          <p:cNvPr id="7" name="ZoneTexte 6">
            <a:extLst>
              <a:ext uri="{FF2B5EF4-FFF2-40B4-BE49-F238E27FC236}">
                <a16:creationId xmlns:a16="http://schemas.microsoft.com/office/drawing/2014/main" id="{7A75EAD4-FC8C-4563-84C3-CB62B8B302FF}"/>
              </a:ext>
            </a:extLst>
          </p:cNvPr>
          <p:cNvSpPr txBox="1"/>
          <p:nvPr/>
        </p:nvSpPr>
        <p:spPr>
          <a:xfrm>
            <a:off x="5418988" y="4718769"/>
            <a:ext cx="2071311" cy="369332"/>
          </a:xfrm>
          <a:prstGeom prst="rect">
            <a:avLst/>
          </a:prstGeom>
          <a:noFill/>
          <a:ln>
            <a:solidFill>
              <a:srgbClr val="FF0000"/>
            </a:solidFill>
          </a:ln>
        </p:spPr>
        <p:txBody>
          <a:bodyPr wrap="square" rtlCol="0">
            <a:spAutoFit/>
          </a:bodyPr>
          <a:lstStyle/>
          <a:p>
            <a:r>
              <a:rPr lang="fr-FR"/>
              <a:t>Pas toujours vrai. </a:t>
            </a:r>
          </a:p>
        </p:txBody>
      </p:sp>
      <p:sp>
        <p:nvSpPr>
          <p:cNvPr id="8" name="Espace réservé du numéro de diapositive 7">
            <a:extLst>
              <a:ext uri="{FF2B5EF4-FFF2-40B4-BE49-F238E27FC236}">
                <a16:creationId xmlns:a16="http://schemas.microsoft.com/office/drawing/2014/main" id="{39D78CA9-0881-4FE0-AF19-10238B6E7B24}"/>
              </a:ext>
            </a:extLst>
          </p:cNvPr>
          <p:cNvSpPr>
            <a:spLocks noGrp="1"/>
          </p:cNvSpPr>
          <p:nvPr>
            <p:ph type="sldNum" sz="quarter" idx="12"/>
          </p:nvPr>
        </p:nvSpPr>
        <p:spPr/>
        <p:txBody>
          <a:bodyPr/>
          <a:lstStyle/>
          <a:p>
            <a:fld id="{D57F1E4F-1CFF-5643-939E-02111984F565}" type="slidenum">
              <a:rPr lang="en-US" smtClean="0"/>
              <a:t>43</a:t>
            </a:fld>
            <a:endParaRPr lang="en-US"/>
          </a:p>
        </p:txBody>
      </p:sp>
    </p:spTree>
    <p:extLst>
      <p:ext uri="{BB962C8B-B14F-4D97-AF65-F5344CB8AC3E}">
        <p14:creationId xmlns:p14="http://schemas.microsoft.com/office/powerpoint/2010/main" val="27388585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54E683D-B351-D242-81ED-111EC523C3E8}"/>
              </a:ext>
            </a:extLst>
          </p:cNvPr>
          <p:cNvSpPr>
            <a:spLocks noGrp="1"/>
          </p:cNvSpPr>
          <p:nvPr>
            <p:ph type="title"/>
          </p:nvPr>
        </p:nvSpPr>
        <p:spPr/>
        <p:txBody>
          <a:bodyPr/>
          <a:lstStyle/>
          <a:p>
            <a:r>
              <a:rPr lang="fr-FR"/>
              <a:t>Jeu aléatoire - Résultat</a:t>
            </a:r>
          </a:p>
        </p:txBody>
      </p:sp>
      <p:graphicFrame>
        <p:nvGraphicFramePr>
          <p:cNvPr id="4" name="Graphique 3">
            <a:extLst>
              <a:ext uri="{FF2B5EF4-FFF2-40B4-BE49-F238E27FC236}">
                <a16:creationId xmlns:a16="http://schemas.microsoft.com/office/drawing/2014/main" id="{20A85B09-20AC-8244-AD56-025810AF4B04}"/>
              </a:ext>
            </a:extLst>
          </p:cNvPr>
          <p:cNvGraphicFramePr>
            <a:graphicFrameLocks/>
          </p:cNvGraphicFramePr>
          <p:nvPr>
            <p:extLst>
              <p:ext uri="{D42A27DB-BD31-4B8C-83A1-F6EECF244321}">
                <p14:modId xmlns:p14="http://schemas.microsoft.com/office/powerpoint/2010/main" val="1072701517"/>
              </p:ext>
            </p:extLst>
          </p:nvPr>
        </p:nvGraphicFramePr>
        <p:xfrm>
          <a:off x="116840" y="1478280"/>
          <a:ext cx="5826760" cy="418338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 name="Graphique 5">
            <a:extLst>
              <a:ext uri="{FF2B5EF4-FFF2-40B4-BE49-F238E27FC236}">
                <a16:creationId xmlns:a16="http://schemas.microsoft.com/office/drawing/2014/main" id="{3FDF7DBA-0FAF-724F-8AC1-0FDD5F6A208A}"/>
              </a:ext>
            </a:extLst>
          </p:cNvPr>
          <p:cNvGraphicFramePr>
            <a:graphicFrameLocks/>
          </p:cNvGraphicFramePr>
          <p:nvPr>
            <p:extLst>
              <p:ext uri="{D42A27DB-BD31-4B8C-83A1-F6EECF244321}">
                <p14:modId xmlns:p14="http://schemas.microsoft.com/office/powerpoint/2010/main" val="3041940919"/>
              </p:ext>
            </p:extLst>
          </p:nvPr>
        </p:nvGraphicFramePr>
        <p:xfrm>
          <a:off x="5705679" y="1478280"/>
          <a:ext cx="5679951" cy="4183380"/>
        </p:xfrm>
        <a:graphic>
          <a:graphicData uri="http://schemas.openxmlformats.org/drawingml/2006/chart">
            <c:chart xmlns:c="http://schemas.openxmlformats.org/drawingml/2006/chart" xmlns:r="http://schemas.openxmlformats.org/officeDocument/2006/relationships" r:id="rId3"/>
          </a:graphicData>
        </a:graphic>
      </p:graphicFrame>
      <p:sp>
        <p:nvSpPr>
          <p:cNvPr id="3" name="Espace réservé du numéro de diapositive 2">
            <a:extLst>
              <a:ext uri="{FF2B5EF4-FFF2-40B4-BE49-F238E27FC236}">
                <a16:creationId xmlns:a16="http://schemas.microsoft.com/office/drawing/2014/main" id="{D74AFC17-8540-49C7-AF45-922F0FBADFED}"/>
              </a:ext>
            </a:extLst>
          </p:cNvPr>
          <p:cNvSpPr>
            <a:spLocks noGrp="1"/>
          </p:cNvSpPr>
          <p:nvPr>
            <p:ph type="sldNum" sz="quarter" idx="12"/>
          </p:nvPr>
        </p:nvSpPr>
        <p:spPr/>
        <p:txBody>
          <a:bodyPr/>
          <a:lstStyle/>
          <a:p>
            <a:fld id="{D57F1E4F-1CFF-5643-939E-02111984F565}" type="slidenum">
              <a:rPr lang="en-US" smtClean="0"/>
              <a:t>5</a:t>
            </a:fld>
            <a:endParaRPr lang="en-US"/>
          </a:p>
        </p:txBody>
      </p:sp>
    </p:spTree>
    <p:extLst>
      <p:ext uri="{BB962C8B-B14F-4D97-AF65-F5344CB8AC3E}">
        <p14:creationId xmlns:p14="http://schemas.microsoft.com/office/powerpoint/2010/main" val="22623491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427C021-BD30-C748-A8B5-F49D24D08D54}"/>
              </a:ext>
            </a:extLst>
          </p:cNvPr>
          <p:cNvSpPr>
            <a:spLocks noGrp="1"/>
          </p:cNvSpPr>
          <p:nvPr>
            <p:ph type="title"/>
          </p:nvPr>
        </p:nvSpPr>
        <p:spPr/>
        <p:txBody>
          <a:bodyPr/>
          <a:lstStyle/>
          <a:p>
            <a:r>
              <a:rPr lang="fr-FR"/>
              <a:t>Jeu Aléatoire - Observations</a:t>
            </a:r>
          </a:p>
        </p:txBody>
      </p:sp>
      <p:sp>
        <p:nvSpPr>
          <p:cNvPr id="3" name="Espace réservé du contenu 2">
            <a:extLst>
              <a:ext uri="{FF2B5EF4-FFF2-40B4-BE49-F238E27FC236}">
                <a16:creationId xmlns:a16="http://schemas.microsoft.com/office/drawing/2014/main" id="{A5A370BD-5E88-FD4D-A418-EA36B9676978}"/>
              </a:ext>
            </a:extLst>
          </p:cNvPr>
          <p:cNvSpPr>
            <a:spLocks noGrp="1"/>
          </p:cNvSpPr>
          <p:nvPr>
            <p:ph idx="1"/>
          </p:nvPr>
        </p:nvSpPr>
        <p:spPr/>
        <p:txBody>
          <a:bodyPr vert="horz" lIns="91440" tIns="45720" rIns="91440" bIns="45720" rtlCol="0" anchor="t">
            <a:normAutofit/>
          </a:bodyPr>
          <a:lstStyle/>
          <a:p>
            <a:r>
              <a:rPr lang="fr-FR"/>
              <a:t>Avec un échantillon de n=1000 suffisamment représentatif, nous pouvons déduire de nos résultats que la probabilité de victoire d’un joueur est influencée par sa position de jeu.</a:t>
            </a:r>
            <a:br>
              <a:rPr lang="fr-FR"/>
            </a:br>
            <a:endParaRPr lang="fr-FR"/>
          </a:p>
          <a:p>
            <a:r>
              <a:rPr lang="fr-FR"/>
              <a:t>La probabilité de gagner en commençant une partie de puissance 4 est 30% plus élevée que celle de gagner en commençant second, si l’on joue aléatoirement sur le plateau.</a:t>
            </a:r>
          </a:p>
        </p:txBody>
      </p:sp>
      <p:sp>
        <p:nvSpPr>
          <p:cNvPr id="4" name="Espace réservé du numéro de diapositive 3">
            <a:extLst>
              <a:ext uri="{FF2B5EF4-FFF2-40B4-BE49-F238E27FC236}">
                <a16:creationId xmlns:a16="http://schemas.microsoft.com/office/drawing/2014/main" id="{8F9981B1-35A0-4EF3-9957-2F382717D063}"/>
              </a:ext>
            </a:extLst>
          </p:cNvPr>
          <p:cNvSpPr>
            <a:spLocks noGrp="1"/>
          </p:cNvSpPr>
          <p:nvPr>
            <p:ph type="sldNum" sz="quarter" idx="12"/>
          </p:nvPr>
        </p:nvSpPr>
        <p:spPr/>
        <p:txBody>
          <a:bodyPr/>
          <a:lstStyle/>
          <a:p>
            <a:fld id="{D57F1E4F-1CFF-5643-939E-02111984F565}" type="slidenum">
              <a:rPr lang="en-US" smtClean="0"/>
              <a:t>6</a:t>
            </a:fld>
            <a:endParaRPr lang="en-US"/>
          </a:p>
        </p:txBody>
      </p:sp>
    </p:spTree>
    <p:extLst>
      <p:ext uri="{BB962C8B-B14F-4D97-AF65-F5344CB8AC3E}">
        <p14:creationId xmlns:p14="http://schemas.microsoft.com/office/powerpoint/2010/main" val="13869644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E4E7151-F82A-4EFA-8A37-609D4F5C7AF0}"/>
              </a:ext>
            </a:extLst>
          </p:cNvPr>
          <p:cNvSpPr>
            <a:spLocks noGrp="1"/>
          </p:cNvSpPr>
          <p:nvPr>
            <p:ph type="title"/>
          </p:nvPr>
        </p:nvSpPr>
        <p:spPr/>
        <p:txBody>
          <a:bodyPr/>
          <a:lstStyle/>
          <a:p>
            <a:r>
              <a:rPr lang="fr-FR"/>
              <a:t>IA </a:t>
            </a:r>
            <a:r>
              <a:rPr lang="fr-FR" err="1"/>
              <a:t>Greedy</a:t>
            </a:r>
            <a:r>
              <a:rPr lang="fr-FR"/>
              <a:t> </a:t>
            </a:r>
          </a:p>
        </p:txBody>
      </p:sp>
      <p:sp>
        <p:nvSpPr>
          <p:cNvPr id="3" name="Espace réservé du contenu 2">
            <a:extLst>
              <a:ext uri="{FF2B5EF4-FFF2-40B4-BE49-F238E27FC236}">
                <a16:creationId xmlns:a16="http://schemas.microsoft.com/office/drawing/2014/main" id="{9F61871F-6B6D-4423-986D-81F49997F94D}"/>
              </a:ext>
            </a:extLst>
          </p:cNvPr>
          <p:cNvSpPr>
            <a:spLocks noGrp="1"/>
          </p:cNvSpPr>
          <p:nvPr>
            <p:ph idx="1"/>
          </p:nvPr>
        </p:nvSpPr>
        <p:spPr/>
        <p:txBody>
          <a:bodyPr>
            <a:normAutofit/>
          </a:bodyPr>
          <a:lstStyle/>
          <a:p>
            <a:pPr marL="0" indent="0">
              <a:buNone/>
            </a:pPr>
            <a:endParaRPr lang="fr-FR"/>
          </a:p>
          <a:p>
            <a:r>
              <a:rPr lang="fr-FR"/>
              <a:t>Dans notre cas de Puissance 4, à chaque tour de jeu de l’algorithme, le but est de chercher à effectuer le meilleur coup.</a:t>
            </a:r>
          </a:p>
          <a:p>
            <a:pPr marL="0" indent="0">
              <a:buNone/>
            </a:pPr>
            <a:endParaRPr lang="fr-FR"/>
          </a:p>
          <a:p>
            <a:r>
              <a:rPr lang="fr-FR"/>
              <a:t>Donc : pas de notion de profondeur pour cette méthode car elle ne cherche pas à explorer les coups suivants, mais se base sur le tour actuel afin de jouer. </a:t>
            </a:r>
          </a:p>
          <a:p>
            <a:endParaRPr lang="fr-FR"/>
          </a:p>
        </p:txBody>
      </p:sp>
      <p:sp>
        <p:nvSpPr>
          <p:cNvPr id="4" name="Espace réservé du numéro de diapositive 3">
            <a:extLst>
              <a:ext uri="{FF2B5EF4-FFF2-40B4-BE49-F238E27FC236}">
                <a16:creationId xmlns:a16="http://schemas.microsoft.com/office/drawing/2014/main" id="{461B075F-4775-4366-8845-BA1DAB46D471}"/>
              </a:ext>
            </a:extLst>
          </p:cNvPr>
          <p:cNvSpPr>
            <a:spLocks noGrp="1"/>
          </p:cNvSpPr>
          <p:nvPr>
            <p:ph type="sldNum" sz="quarter" idx="12"/>
          </p:nvPr>
        </p:nvSpPr>
        <p:spPr/>
        <p:txBody>
          <a:bodyPr/>
          <a:lstStyle/>
          <a:p>
            <a:fld id="{D57F1E4F-1CFF-5643-939E-02111984F565}" type="slidenum">
              <a:rPr lang="en-US" smtClean="0"/>
              <a:t>7</a:t>
            </a:fld>
            <a:endParaRPr lang="en-US"/>
          </a:p>
        </p:txBody>
      </p:sp>
    </p:spTree>
    <p:extLst>
      <p:ext uri="{BB962C8B-B14F-4D97-AF65-F5344CB8AC3E}">
        <p14:creationId xmlns:p14="http://schemas.microsoft.com/office/powerpoint/2010/main" val="25658383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D72FE78-B543-4736-9DB8-E86DD4E7A0CA}"/>
              </a:ext>
            </a:extLst>
          </p:cNvPr>
          <p:cNvSpPr>
            <a:spLocks noGrp="1"/>
          </p:cNvSpPr>
          <p:nvPr>
            <p:ph type="title"/>
          </p:nvPr>
        </p:nvSpPr>
        <p:spPr/>
        <p:txBody>
          <a:bodyPr/>
          <a:lstStyle/>
          <a:p>
            <a:r>
              <a:rPr lang="fr-FR"/>
              <a:t>Qu’est-ce que le meilleur coup ? </a:t>
            </a:r>
          </a:p>
        </p:txBody>
      </p:sp>
      <p:sp>
        <p:nvSpPr>
          <p:cNvPr id="3" name="Espace réservé du contenu 2">
            <a:extLst>
              <a:ext uri="{FF2B5EF4-FFF2-40B4-BE49-F238E27FC236}">
                <a16:creationId xmlns:a16="http://schemas.microsoft.com/office/drawing/2014/main" id="{699B7EA6-EB23-4CC2-93A3-65CC6FE57928}"/>
              </a:ext>
            </a:extLst>
          </p:cNvPr>
          <p:cNvSpPr>
            <a:spLocks noGrp="1"/>
          </p:cNvSpPr>
          <p:nvPr>
            <p:ph idx="1"/>
          </p:nvPr>
        </p:nvSpPr>
        <p:spPr/>
        <p:txBody>
          <a:bodyPr/>
          <a:lstStyle/>
          <a:p>
            <a:r>
              <a:rPr lang="fr-FR"/>
              <a:t>Le meilleur coup peut être :</a:t>
            </a:r>
          </a:p>
          <a:p>
            <a:pPr lvl="1"/>
            <a:r>
              <a:rPr lang="fr-FR"/>
              <a:t>soit de gagner au tour actuel, si possible </a:t>
            </a:r>
          </a:p>
          <a:p>
            <a:pPr lvl="1"/>
            <a:r>
              <a:rPr lang="fr-FR"/>
              <a:t>soit de chercher le meilleur coup pour empêcher l'adversaire de gagner </a:t>
            </a:r>
          </a:p>
          <a:p>
            <a:pPr marL="457200" lvl="1" indent="0">
              <a:buNone/>
            </a:pPr>
            <a:endParaRPr lang="fr-FR"/>
          </a:p>
          <a:p>
            <a:r>
              <a:rPr lang="fr-FR"/>
              <a:t>Il y a donc deux stratégies implémentées : </a:t>
            </a:r>
          </a:p>
          <a:p>
            <a:pPr lvl="1"/>
            <a:r>
              <a:rPr lang="fr-FR"/>
              <a:t>Attaque (afin de gagner au coup actuel )</a:t>
            </a:r>
          </a:p>
          <a:p>
            <a:pPr lvl="1"/>
            <a:r>
              <a:rPr lang="fr-FR"/>
              <a:t>Défense </a:t>
            </a:r>
          </a:p>
          <a:p>
            <a:pPr marL="457200" lvl="1" indent="0">
              <a:buNone/>
            </a:pPr>
            <a:r>
              <a:rPr lang="fr-FR"/>
              <a:t>		</a:t>
            </a:r>
          </a:p>
          <a:p>
            <a:endParaRPr lang="fr-FR"/>
          </a:p>
        </p:txBody>
      </p:sp>
      <p:sp>
        <p:nvSpPr>
          <p:cNvPr id="4" name="Espace réservé du numéro de diapositive 3">
            <a:extLst>
              <a:ext uri="{FF2B5EF4-FFF2-40B4-BE49-F238E27FC236}">
                <a16:creationId xmlns:a16="http://schemas.microsoft.com/office/drawing/2014/main" id="{0B811F91-115C-4E74-ABD5-05B7ADF2A37A}"/>
              </a:ext>
            </a:extLst>
          </p:cNvPr>
          <p:cNvSpPr>
            <a:spLocks noGrp="1"/>
          </p:cNvSpPr>
          <p:nvPr>
            <p:ph type="sldNum" sz="quarter" idx="12"/>
          </p:nvPr>
        </p:nvSpPr>
        <p:spPr/>
        <p:txBody>
          <a:bodyPr/>
          <a:lstStyle/>
          <a:p>
            <a:fld id="{D57F1E4F-1CFF-5643-939E-02111984F565}" type="slidenum">
              <a:rPr lang="en-US" smtClean="0"/>
              <a:t>8</a:t>
            </a:fld>
            <a:endParaRPr lang="en-US"/>
          </a:p>
        </p:txBody>
      </p:sp>
    </p:spTree>
    <p:extLst>
      <p:ext uri="{BB962C8B-B14F-4D97-AF65-F5344CB8AC3E}">
        <p14:creationId xmlns:p14="http://schemas.microsoft.com/office/powerpoint/2010/main" val="2702189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D23F328-C36A-413B-A171-2E43F80CDD62}"/>
              </a:ext>
            </a:extLst>
          </p:cNvPr>
          <p:cNvSpPr>
            <a:spLocks noGrp="1"/>
          </p:cNvSpPr>
          <p:nvPr>
            <p:ph type="title"/>
          </p:nvPr>
        </p:nvSpPr>
        <p:spPr/>
        <p:txBody>
          <a:bodyPr/>
          <a:lstStyle/>
          <a:p>
            <a:r>
              <a:rPr lang="fr-FR"/>
              <a:t>Attaque </a:t>
            </a:r>
          </a:p>
        </p:txBody>
      </p:sp>
      <p:sp>
        <p:nvSpPr>
          <p:cNvPr id="3" name="Espace réservé du contenu 2">
            <a:extLst>
              <a:ext uri="{FF2B5EF4-FFF2-40B4-BE49-F238E27FC236}">
                <a16:creationId xmlns:a16="http://schemas.microsoft.com/office/drawing/2014/main" id="{AC05E701-5E6D-48D7-8310-0C7DB9E46A38}"/>
              </a:ext>
            </a:extLst>
          </p:cNvPr>
          <p:cNvSpPr>
            <a:spLocks noGrp="1"/>
          </p:cNvSpPr>
          <p:nvPr>
            <p:ph idx="1"/>
          </p:nvPr>
        </p:nvSpPr>
        <p:spPr/>
        <p:txBody>
          <a:bodyPr/>
          <a:lstStyle/>
          <a:p>
            <a:r>
              <a:rPr lang="fr-FR"/>
              <a:t>L’algorithme vérifie si au tour actuel, il peut arriver à un état de victoire, et ce avec un seul coup.</a:t>
            </a:r>
          </a:p>
          <a:p>
            <a:pPr marL="0" indent="0">
              <a:buNone/>
            </a:pPr>
            <a:endParaRPr lang="fr-FR"/>
          </a:p>
          <a:p>
            <a:r>
              <a:rPr lang="fr-FR"/>
              <a:t>Il compte alors le nombre de ses jetons consécutifs, et fait un test d’insertion, il vérifie alors si ça permet la victoire </a:t>
            </a:r>
          </a:p>
          <a:p>
            <a:pPr marL="0" indent="0">
              <a:buNone/>
            </a:pPr>
            <a:endParaRPr lang="fr-FR"/>
          </a:p>
          <a:p>
            <a:pPr lvl="1"/>
            <a:r>
              <a:rPr lang="fr-FR"/>
              <a:t>Si c’est un cas de victoire: la case en question est </a:t>
            </a:r>
            <a:r>
              <a:rPr lang="fr-FR" b="1"/>
              <a:t>le meilleur coup </a:t>
            </a:r>
          </a:p>
          <a:p>
            <a:pPr lvl="1"/>
            <a:r>
              <a:rPr lang="fr-FR"/>
              <a:t>Sinon, il adopte la stratégie de défensive</a:t>
            </a:r>
          </a:p>
        </p:txBody>
      </p:sp>
      <p:sp>
        <p:nvSpPr>
          <p:cNvPr id="4" name="Espace réservé du numéro de diapositive 3">
            <a:extLst>
              <a:ext uri="{FF2B5EF4-FFF2-40B4-BE49-F238E27FC236}">
                <a16:creationId xmlns:a16="http://schemas.microsoft.com/office/drawing/2014/main" id="{6F20DFB9-AF8E-413B-BDEF-C25B2C6429D3}"/>
              </a:ext>
            </a:extLst>
          </p:cNvPr>
          <p:cNvSpPr>
            <a:spLocks noGrp="1"/>
          </p:cNvSpPr>
          <p:nvPr>
            <p:ph type="sldNum" sz="quarter" idx="12"/>
          </p:nvPr>
        </p:nvSpPr>
        <p:spPr/>
        <p:txBody>
          <a:bodyPr/>
          <a:lstStyle/>
          <a:p>
            <a:fld id="{D57F1E4F-1CFF-5643-939E-02111984F565}" type="slidenum">
              <a:rPr lang="en-US" smtClean="0"/>
              <a:t>9</a:t>
            </a:fld>
            <a:endParaRPr lang="en-US"/>
          </a:p>
        </p:txBody>
      </p:sp>
    </p:spTree>
    <p:extLst>
      <p:ext uri="{BB962C8B-B14F-4D97-AF65-F5344CB8AC3E}">
        <p14:creationId xmlns:p14="http://schemas.microsoft.com/office/powerpoint/2010/main" val="15078029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16585D6E1031341B5BF00C01C8BC3A7" ma:contentTypeVersion="9" ma:contentTypeDescription="Crée un document." ma:contentTypeScope="" ma:versionID="0727ca37825cec146b6748b521362b67">
  <xsd:schema xmlns:xsd="http://www.w3.org/2001/XMLSchema" xmlns:xs="http://www.w3.org/2001/XMLSchema" xmlns:p="http://schemas.microsoft.com/office/2006/metadata/properties" xmlns:ns2="bd8fcb04-dfc0-437b-9980-e008881158d1" targetNamespace="http://schemas.microsoft.com/office/2006/metadata/properties" ma:root="true" ma:fieldsID="6a152cd0fe0e83c5fefaf907be5913ad" ns2:_="">
    <xsd:import namespace="bd8fcb04-dfc0-437b-9980-e008881158d1"/>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AutoTags" minOccurs="0"/>
                <xsd:element ref="ns2:MediaServiceGenerationTime" minOccurs="0"/>
                <xsd:element ref="ns2:MediaServiceEventHashCode" minOccurs="0"/>
                <xsd:element ref="ns2:MediaServiceOCR"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d8fcb04-dfc0-437b-9980-e008881158d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DateTaken" ma:index="16" nillable="true" ma:displayName="MediaServiceDateTaken" ma:hidden="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64C1BF16-8B06-4FA7-AB15-D1EAAA6F8EFD}">
  <ds:schemaRefs>
    <ds:schemaRef ds:uri="http://schemas.microsoft.com/sharepoint/v3/contenttype/forms"/>
  </ds:schemaRefs>
</ds:datastoreItem>
</file>

<file path=customXml/itemProps2.xml><?xml version="1.0" encoding="utf-8"?>
<ds:datastoreItem xmlns:ds="http://schemas.openxmlformats.org/officeDocument/2006/customXml" ds:itemID="{DEE6F574-741A-418B-B74E-A109F20677AC}">
  <ds:schemaRefs>
    <ds:schemaRef ds:uri="bd8fcb04-dfc0-437b-9980-e008881158d1"/>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A3D7DB0-9BF1-4873-86A3-1D7214587947}">
  <ds:schemaRefs>
    <ds:schemaRef ds:uri="bd8fcb04-dfc0-437b-9980-e008881158d1"/>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43</Slides>
  <Notes>6</Notes>
  <HiddenSlides>0</HiddenSlides>
  <ScaleCrop>false</ScaleCrop>
  <HeadingPairs>
    <vt:vector size="4" baseType="variant">
      <vt:variant>
        <vt:lpstr>Theme</vt:lpstr>
      </vt:variant>
      <vt:variant>
        <vt:i4>1</vt:i4>
      </vt:variant>
      <vt:variant>
        <vt:lpstr>Slide Titles</vt:lpstr>
      </vt:variant>
      <vt:variant>
        <vt:i4>43</vt:i4>
      </vt:variant>
    </vt:vector>
  </HeadingPairs>
  <TitlesOfParts>
    <vt:vector size="44" baseType="lpstr">
      <vt:lpstr>Ion</vt:lpstr>
      <vt:lpstr>Approche Logique de l'IA</vt:lpstr>
      <vt:lpstr>Principe du jeu</vt:lpstr>
      <vt:lpstr>Intelligences artificielles pour le Puissance 4</vt:lpstr>
      <vt:lpstr>Jeu aléatoire</vt:lpstr>
      <vt:lpstr>Jeu aléatoire - Résultat</vt:lpstr>
      <vt:lpstr>Jeu Aléatoire - Observations</vt:lpstr>
      <vt:lpstr>IA Greedy </vt:lpstr>
      <vt:lpstr>Qu’est-ce que le meilleur coup ? </vt:lpstr>
      <vt:lpstr>Attaque </vt:lpstr>
      <vt:lpstr>Défense  </vt:lpstr>
      <vt:lpstr>Défense -&gt; Greedy en jaune </vt:lpstr>
      <vt:lpstr>IA Minimax</vt:lpstr>
      <vt:lpstr>IA Minimax</vt:lpstr>
      <vt:lpstr>IA Minimax exemple :</vt:lpstr>
      <vt:lpstr>IA Minimax </vt:lpstr>
      <vt:lpstr>IA Minimax </vt:lpstr>
      <vt:lpstr>IA Minimax </vt:lpstr>
      <vt:lpstr>IA Minimax – Profondeur de recherche</vt:lpstr>
      <vt:lpstr>IA Minimax3 étalon - Stratégies centrale et gagnante</vt:lpstr>
      <vt:lpstr>IA AlphaBeta</vt:lpstr>
      <vt:lpstr>IA AlphaBeta</vt:lpstr>
      <vt:lpstr>IA AlphaBeta</vt:lpstr>
      <vt:lpstr>IA AlphaBeta</vt:lpstr>
      <vt:lpstr>IA AlphaBeta</vt:lpstr>
      <vt:lpstr>IA AlphaBeta</vt:lpstr>
      <vt:lpstr>Heuristique de position exploration</vt:lpstr>
      <vt:lpstr>Proposition de nouvelle heuristiques</vt:lpstr>
      <vt:lpstr>Résultats des heuristiques</vt:lpstr>
      <vt:lpstr>IA AlphaBeta</vt:lpstr>
      <vt:lpstr>IA AlphaBeta</vt:lpstr>
      <vt:lpstr>Alphabeta défensive</vt:lpstr>
      <vt:lpstr>Alphabeta equilibrée</vt:lpstr>
      <vt:lpstr>Alphabeta offensive</vt:lpstr>
      <vt:lpstr>Alphabeta offensive contre équilibrée</vt:lpstr>
      <vt:lpstr>Alphabeta défensive contre équilibrée</vt:lpstr>
      <vt:lpstr>Alphabeta offensive contre défensive</vt:lpstr>
      <vt:lpstr>Alphabeta contre GREEDY</vt:lpstr>
      <vt:lpstr>Alphabeta contre GREEDY</vt:lpstr>
      <vt:lpstr>Résultats contre l’IA étalon</vt:lpstr>
      <vt:lpstr>Probabilité de victoire des IAs</vt:lpstr>
      <vt:lpstr>Probabilité de victoire des IAs en fonction de l’ordre du jeu</vt:lpstr>
      <vt:lpstr>Démonstration</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revision>1</cp:revision>
  <dcterms:created xsi:type="dcterms:W3CDTF">2021-11-30T18:04:56Z</dcterms:created>
  <dcterms:modified xsi:type="dcterms:W3CDTF">2021-12-02T12:24:41Z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0x010100716585D6E1031341B5BF00C01C8BC3A7</vt:lpwstr>
  </property>
</Properties>
</file>